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6" r:id="rId2"/>
    <p:sldId id="349" r:id="rId3"/>
    <p:sldId id="340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6" autoAdjust="0"/>
    <p:restoredTop sz="97248"/>
  </p:normalViewPr>
  <p:slideViewPr>
    <p:cSldViewPr snapToGrid="0" snapToObjects="1">
      <p:cViewPr varScale="1">
        <p:scale>
          <a:sx n="85" d="100"/>
          <a:sy n="85" d="100"/>
        </p:scale>
        <p:origin x="57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8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sentiment Analysis? How to Hold Social Media Sentiment Analysis">
            <a:extLst>
              <a:ext uri="{FF2B5EF4-FFF2-40B4-BE49-F238E27FC236}">
                <a16:creationId xmlns:a16="http://schemas.microsoft.com/office/drawing/2014/main" id="{03EE5D22-4CF5-4B40-93B7-74CD5C92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1" y="2431139"/>
            <a:ext cx="10082709" cy="3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9A7A-AA7A-49A6-B7FC-52A4A42A55D5}"/>
              </a:ext>
            </a:extLst>
          </p:cNvPr>
          <p:cNvSpPr txBox="1"/>
          <p:nvPr/>
        </p:nvSpPr>
        <p:spPr>
          <a:xfrm>
            <a:off x="555559" y="6339259"/>
            <a:ext cx="1120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[https://www.google.com/url?sa=i&amp;url=https%3A%2F%2Fexpressanalytics.com%2Fblog%2Fsentiment-analysis%2F&amp;psig=AOvVaw3U15cCn18rmNLqtHS-vVij&amp;ust=1635486309530000&amp;source=images&amp;cd=vfe&amp;ved=0CAwQjhxqFwoTCLCBybaz7PMCFQAAAAAdAAAAABAT]</a:t>
            </a:r>
          </a:p>
        </p:txBody>
      </p:sp>
    </p:spTree>
    <p:extLst>
      <p:ext uri="{BB962C8B-B14F-4D97-AF65-F5344CB8AC3E}">
        <p14:creationId xmlns:p14="http://schemas.microsoft.com/office/powerpoint/2010/main" val="2824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sentence, classify it into {positive, neural, negative}</a:t>
            </a:r>
          </a:p>
          <a:p>
            <a:pPr lvl="1"/>
            <a:r>
              <a:rPr lang="en-US" dirty="0"/>
              <a:t>In the homework, we use {1, 0, -1} to represent each class: </a:t>
            </a:r>
            <a:r>
              <a:rPr lang="en-US" b="1" dirty="0">
                <a:solidFill>
                  <a:srgbClr val="FF0000"/>
                </a:solidFill>
              </a:rPr>
              <a:t>in total, 3 classes</a:t>
            </a:r>
          </a:p>
          <a:p>
            <a:r>
              <a:rPr lang="en-US" b="1" dirty="0"/>
              <a:t>Training labeled data:</a:t>
            </a:r>
          </a:p>
          <a:p>
            <a:pPr lvl="1"/>
            <a:r>
              <a:rPr lang="en-US" b="1" dirty="0"/>
              <a:t>training_set: </a:t>
            </a:r>
            <a:r>
              <a:rPr lang="en-US" dirty="0"/>
              <a:t>a list of sentences</a:t>
            </a:r>
          </a:p>
          <a:p>
            <a:pPr lvl="1"/>
            <a:r>
              <a:rPr lang="en-US" b="1" dirty="0"/>
              <a:t>training_labels: </a:t>
            </a:r>
            <a:r>
              <a:rPr lang="en-US" dirty="0"/>
              <a:t>the list of class labels</a:t>
            </a:r>
          </a:p>
          <a:p>
            <a:pPr lvl="1"/>
            <a:r>
              <a:rPr lang="en-US" dirty="0"/>
              <a:t>You can extract the n-th sentence by </a:t>
            </a:r>
            <a:r>
              <a:rPr lang="en-US" dirty="0">
                <a:solidFill>
                  <a:srgbClr val="0070C0"/>
                </a:solidFill>
              </a:rPr>
              <a:t>training_set[n] </a:t>
            </a:r>
            <a:r>
              <a:rPr lang="en-US" dirty="0"/>
              <a:t>(n starts from 0)</a:t>
            </a:r>
          </a:p>
          <a:p>
            <a:pPr lvl="2"/>
            <a:r>
              <a:rPr lang="en-US" dirty="0"/>
              <a:t>E.g., training_set[100] = [“i”, “go”, “to”, “school”]  </a:t>
            </a:r>
          </a:p>
          <a:p>
            <a:pPr lvl="1"/>
            <a:r>
              <a:rPr lang="en-US" dirty="0"/>
              <a:t>You can extract the m-th word of the n-th sentence by </a:t>
            </a:r>
            <a:r>
              <a:rPr lang="en-US" dirty="0">
                <a:solidFill>
                  <a:srgbClr val="0070C0"/>
                </a:solidFill>
              </a:rPr>
              <a:t>training_set[n][m]</a:t>
            </a:r>
          </a:p>
          <a:p>
            <a:pPr lvl="2"/>
            <a:r>
              <a:rPr lang="en-US" dirty="0"/>
              <a:t>E.g., training_set[100] [0] = “i”</a:t>
            </a:r>
          </a:p>
          <a:p>
            <a:pPr lvl="1"/>
            <a:r>
              <a:rPr lang="en-US" dirty="0"/>
              <a:t>You can extract the n-th sentence’s label by </a:t>
            </a:r>
            <a:r>
              <a:rPr lang="en-US" dirty="0">
                <a:solidFill>
                  <a:srgbClr val="0070C0"/>
                </a:solidFill>
              </a:rPr>
              <a:t>training_labels[n]</a:t>
            </a:r>
          </a:p>
          <a:p>
            <a:pPr lvl="1"/>
            <a:r>
              <a:rPr lang="en-US" dirty="0"/>
              <a:t>We have tokenized the words in training_set (e.g., “I” becomes “i”)</a:t>
            </a:r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5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310-4822-42F4-AC62-F68C0A5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1 (in def train): Build a “binary” bags of word (BoW) vector</a:t>
                </a:r>
              </a:p>
              <a:p>
                <a:pPr lvl="1"/>
                <a:r>
                  <a:rPr lang="en-US" dirty="0"/>
                  <a:t>Since the sentences may have variable lengths (different number of words), you must first represent each sentence training_set[n] by a D-dimensional binary vector, where D is the dictionary size.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self.V: </a:t>
                </a:r>
                <a:r>
                  <a:rPr lang="en-US" dirty="0">
                    <a:solidFill>
                      <a:srgbClr val="FF0000"/>
                    </a:solidFill>
                  </a:rPr>
                  <a:t>the dictionary (a Python data structure) with D unique words. You will use it in both training and testing. You can get the index of a unique word by index = self.V[word]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Unlike our BoW lectures, you will represent each sentence training_set[n] by a binary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contains the d-th unique word in the dictionary.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does not contain the d-th unique word in the dictionary.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  <a:blipFill>
                <a:blip r:embed="rId2"/>
                <a:stretch>
                  <a:fillRect l="-925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58B-773D-4E48-BCB4-C53A1FFD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2 (in def train): Estimate the parameters of Naïve Bayes by MLE</a:t>
                </a:r>
              </a:p>
              <a:p>
                <a:pPr lvl="1"/>
                <a:r>
                  <a:rPr lang="en-US" dirty="0"/>
                  <a:t>Given that each sentence can be represented by a D-dimensional binary vector, you are to build the Naïve Bayes classifier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That is, you are to estimate the parameters of each probability term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c and each d, each is a Bernoulli distribution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Prior: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9E0-A193-45B4-8A3A-D3B63EA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3: Inference (in def predict) </a:t>
                </a:r>
              </a:p>
              <a:p>
                <a:pPr lvl="1"/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multiplying D probability terms may lead to underflow problem, in inference we asked you to report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that, given a test/future sentence, you must first represent it as a binary </a:t>
                </a:r>
                <a:r>
                  <a:rPr lang="en-US"/>
                  <a:t>BoW vector.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991094"/>
              </a:xfrm>
              <a:blipFill>
                <a:blip r:embed="rId2"/>
                <a:stretch>
                  <a:fillRect l="-922" t="-2078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614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 #3: Programming part</vt:lpstr>
      <vt:lpstr>HW #3: Programming part</vt:lpstr>
      <vt:lpstr>Important steps of HW #3</vt:lpstr>
      <vt:lpstr>Important steps of HW #3</vt:lpstr>
      <vt:lpstr>Important steps of HW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232</cp:revision>
  <dcterms:created xsi:type="dcterms:W3CDTF">2020-06-25T19:45:53Z</dcterms:created>
  <dcterms:modified xsi:type="dcterms:W3CDTF">2021-11-07T22:44:43Z</dcterms:modified>
</cp:coreProperties>
</file>