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15C4-16E5-4CB0-BB26-43322AAB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6A918-1F04-4543-BF3F-C21311FF2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92F-B1F9-4940-9D33-CD38FDC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9329-8EE8-4CE9-9DF9-E9931AA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ECC7-7334-4F93-95B7-E4CE962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AF3C-9B5D-4DA6-B8C7-325B7DEA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6782-4136-410D-A861-2A7ED60C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1C5C-8756-494F-8DF0-6344B94C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3D2C-2225-4550-9A2F-7A59449F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8841-513A-459A-89F5-452CDCFE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3B773-D987-4E87-8CDE-1E5B8E13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82AB1-5988-4FCC-83DB-D5C4134C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29BB-572B-459D-9DEC-90394F82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10FA-1523-4121-B1DD-ED66405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C546-FE87-42C8-AEBA-768391F2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1FAA-A89A-4612-AA96-8E711469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CBEE-B453-420B-8E5A-32315600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B0D7-26C4-4AEF-813D-1FDF74F8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E799-1B2D-4EDF-A10A-9925628A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3538-36A9-4B20-BC74-7F7695EF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DA22-D361-41BB-BD94-9AA65660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E10D-93D4-4AD5-AAD4-E8B4CBE45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E0FF-BB96-41E7-92C5-2B6FF98B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D62E-A99B-46B2-A307-D76EEB14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895B-ABE1-454A-BAC9-A9AF4EF5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13F0-ACD7-4081-964D-ABF20E73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7EA5-2E2A-4E70-B308-C25D0A366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71E90-EEA7-45E6-813E-59726CC6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6EF81-F070-4353-9994-C6EAB808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E2FE-AFF2-4CDF-8CD0-61B7167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CE029-32CF-43E8-BBBA-725F906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3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FD38-D5BF-40F6-9CA3-9C747E66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960B-4FB3-4D79-9BA6-B41F0811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BC88-4049-47EB-A8BD-3A8AC25A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41FF7-D88C-472B-A361-D0C55C81B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9D55-052D-4984-A9FC-F4F05A0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5AEB0-68B8-4DEF-B877-38B86819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D2480-BF40-48C9-9193-582A5090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3D274-1ADC-4B04-B2B6-144D17C4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53B5-6C1A-421D-B2C8-733D9A6A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C1FE0-2941-462A-848D-156C7AF5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748D1-2637-4352-A7C2-F471FBD8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B9815-132D-47B9-AF5F-03E2C78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7BB8-D02B-4B7D-AE98-3F728D32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6E4D5-454F-43F9-A6E3-0085A751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3F826-30CF-428F-B3AB-4A2643E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B488-DED4-4E61-A757-9E0E7A53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A6CC-67F6-41CF-833C-040D9AD8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3E99C-C34F-40B5-8FD7-98484C3D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88626-11DE-4A6A-9A5E-638E7D02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93A9-A3C2-4C04-A322-8E5523D6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BEB5-9FFF-4E81-95A2-DE26C1F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C0B1-F3B6-4A5F-B4D9-B3A1A116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C95A2-9E39-4089-AE7A-96C29429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C9320-466A-42B4-B427-45C26FB6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A94D-E1DC-4D33-9EFD-F725FF47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EF37-B6F8-4A2B-A52D-178A6D59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114C-D26E-4BF0-894B-2A8F6958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6EBA1-7536-4BA2-9CF4-26503AD5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C907-7D14-4603-9098-70BDE07C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5896-6E36-4C32-91FB-2C0B2B1A0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1365-7CBB-44E1-B167-84F2EC47F986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1C85-1EDE-4B83-BCC4-8F7245D92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0AD4-171C-48A1-A9BC-017AC855C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6B98-19B3-44F4-88ED-1718EC779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huanlan.zhihu.com/p/7204025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argin_(machine_learning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493315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05B0D-B8CF-4ADA-94E8-EBCC4ADF6F98}"/>
              </a:ext>
            </a:extLst>
          </p:cNvPr>
          <p:cNvSpPr txBox="1"/>
          <p:nvPr/>
        </p:nvSpPr>
        <p:spPr>
          <a:xfrm>
            <a:off x="461914" y="367646"/>
            <a:ext cx="655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altLang="zh-CN" sz="2400" b="1" dirty="0"/>
              <a:t>ackground - Perceptron</a:t>
            </a:r>
            <a:endParaRPr 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0EB2CE-65F7-4CA3-AFD1-A157D45B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" y="953053"/>
            <a:ext cx="3808905" cy="2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">
            <a:extLst>
              <a:ext uri="{FF2B5EF4-FFF2-40B4-BE49-F238E27FC236}">
                <a16:creationId xmlns:a16="http://schemas.microsoft.com/office/drawing/2014/main" id="{0C8ABC2C-063C-4974-80A5-B83EA0607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" y="3851703"/>
            <a:ext cx="3808906" cy="22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52CE5-278E-4673-A11C-259E9306C1F8}"/>
              </a:ext>
            </a:extLst>
          </p:cNvPr>
          <p:cNvSpPr txBox="1"/>
          <p:nvPr/>
        </p:nvSpPr>
        <p:spPr>
          <a:xfrm>
            <a:off x="461914" y="6212264"/>
            <a:ext cx="769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https://zhuanlan.zhihu.com/p/72040253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A4D73-CEE4-4DDB-AAFF-2FB395285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2" y="554107"/>
            <a:ext cx="5672950" cy="2874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BA240F-A339-4A42-BB97-F9B0E464D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282" y="3657280"/>
            <a:ext cx="6046685" cy="23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05B0D-B8CF-4ADA-94E8-EBCC4ADF6F98}"/>
              </a:ext>
            </a:extLst>
          </p:cNvPr>
          <p:cNvSpPr txBox="1"/>
          <p:nvPr/>
        </p:nvSpPr>
        <p:spPr>
          <a:xfrm>
            <a:off x="461914" y="367646"/>
            <a:ext cx="655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altLang="zh-CN" sz="2400" b="1" dirty="0"/>
              <a:t>upport  Vector Machine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C5CE5-2EFE-4C02-B9DD-7A4EBEB49D2B}"/>
              </a:ext>
            </a:extLst>
          </p:cNvPr>
          <p:cNvSpPr txBox="1"/>
          <p:nvPr/>
        </p:nvSpPr>
        <p:spPr>
          <a:xfrm>
            <a:off x="461914" y="952107"/>
            <a:ext cx="969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Divide the n dimension data with a n-1 dimension plane, which represents the largest separation, or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2" tooltip="Margin (machine learn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between the two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classes.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BCC86-6DD7-492E-9B2B-8896FB7C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59" y="1721234"/>
            <a:ext cx="4008467" cy="3475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F2042-AC66-4AEF-B375-64CE72F08AFF}"/>
              </a:ext>
            </a:extLst>
          </p:cNvPr>
          <p:cNvSpPr txBox="1"/>
          <p:nvPr/>
        </p:nvSpPr>
        <p:spPr>
          <a:xfrm>
            <a:off x="461914" y="6121022"/>
            <a:ext cx="769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  <a:r>
              <a:rPr lang="en-US"/>
              <a:t>: </a:t>
            </a:r>
            <a:r>
              <a:rPr lang="en-US">
                <a:hlinkClick r:id="rId4"/>
              </a:rPr>
              <a:t>https://zhuanlan.zhihu.com/p/49331510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HAO</dc:creator>
  <cp:lastModifiedBy>SHUAI HAO</cp:lastModifiedBy>
  <cp:revision>13</cp:revision>
  <dcterms:created xsi:type="dcterms:W3CDTF">2020-07-21T13:05:35Z</dcterms:created>
  <dcterms:modified xsi:type="dcterms:W3CDTF">2020-07-21T14:33:45Z</dcterms:modified>
</cp:coreProperties>
</file>