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89" r:id="rId3"/>
    <p:sldId id="1566" r:id="rId4"/>
    <p:sldId id="1567" r:id="rId5"/>
    <p:sldId id="1568" r:id="rId6"/>
    <p:sldId id="1569" r:id="rId7"/>
    <p:sldId id="1570" r:id="rId8"/>
    <p:sldId id="1571" r:id="rId9"/>
    <p:sldId id="1572" r:id="rId10"/>
    <p:sldId id="1573" r:id="rId11"/>
    <p:sldId id="1574" r:id="rId12"/>
    <p:sldId id="1576" r:id="rId13"/>
    <p:sldId id="1586" r:id="rId14"/>
    <p:sldId id="158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5" d="100"/>
          <a:sy n="65" d="100"/>
        </p:scale>
        <p:origin x="-1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395710" y="4941105"/>
            <a:ext cx="5376373" cy="583565"/>
            <a:chOff x="467715" y="4941105"/>
            <a:chExt cx="4032280" cy="58356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1907815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76" cy="240"/>
              <a:chOff x="2078" y="1680"/>
              <a:chExt cx="1859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684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123830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76" cy="240"/>
              <a:chOff x="2078" y="1680"/>
              <a:chExt cx="1859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684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1942095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70" cy="240"/>
              <a:chOff x="2078" y="1680"/>
              <a:chExt cx="1950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777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3.png"/><Relationship Id="rId16" Type="http://schemas.openxmlformats.org/officeDocument/2006/relationships/image" Target="../media/image1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I/O（一）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167005" y="1175385"/>
            <a:ext cx="6853555" cy="5338445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errno.h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char *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FILE *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(“test.txt”, “r+”)) == NULL) {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%s\n”,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strerror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-1;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No such file or directory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70168" y="3021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错误信息处理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/>
          </p:cNvSpPr>
          <p:nvPr>
            <p:ph type="body" sz="quarter" idx="11"/>
          </p:nvPr>
        </p:nvSpPr>
        <p:spPr>
          <a:xfrm>
            <a:off x="199390" y="1182370"/>
            <a:ext cx="5187315" cy="107696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*stream)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43828" y="287592"/>
            <a:ext cx="10368720" cy="92683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关闭文件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51765" y="1998980"/>
            <a:ext cx="7969250" cy="267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fclose</a:t>
            </a:r>
            <a:r>
              <a:rPr lang="en-US" altLang="zh-CN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调用成功返回</a:t>
            </a:r>
            <a:r>
              <a:rPr lang="en-US" altLang="zh-CN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，失败返回</a:t>
            </a:r>
            <a:r>
              <a:rPr lang="en-US" altLang="zh-CN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，并设置</a:t>
            </a: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errno</a:t>
            </a: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流关闭时自动刷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缓冲中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据并释放缓冲区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当一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个程序正常终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止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时，所有打开的流都会被关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闭。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Char char="•"/>
            </a:pP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流一旦关闭后就不能执行任何操作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3964305" cy="3759835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 smtClean="0">
                <a:solidFill>
                  <a:schemeClr val="bg1"/>
                </a:solidFill>
              </a:rPr>
              <a:t>fopen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 smtClean="0">
                <a:solidFill>
                  <a:schemeClr val="bg1"/>
                </a:solidFill>
              </a:rPr>
              <a:t>fclose</a:t>
            </a:r>
            <a:endParaRPr lang="en-US" altLang="zh-CN" sz="3200" dirty="0" err="1" smtClean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-413385" y="1189990"/>
            <a:ext cx="8328025" cy="340804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程序中能够打开的文件或流的个数有限制，如何测试？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思路：循环打开流，成功则计数器累加，直到出错为止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答案：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1021 +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stdout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stderr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1024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29223" y="36125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问号.jpg"/>
          <p:cNvPicPr>
            <a:picLocks noChangeAspect="1"/>
          </p:cNvPicPr>
          <p:nvPr/>
        </p:nvPicPr>
        <p:blipFill>
          <a:blip r:embed="rId1" cstate="print"/>
          <a:srcRect b="6601"/>
          <a:stretch>
            <a:fillRect/>
          </a:stretch>
        </p:blipFill>
        <p:spPr>
          <a:xfrm>
            <a:off x="6797013" y="3872812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23282" y="1974072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文件的打开（熟练）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3403" y="2827662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文件的关闭（熟练）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3565" y="438499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/>
          </p:cNvSpPr>
          <p:nvPr>
            <p:ph type="body" sz="quarter" idx="11"/>
          </p:nvPr>
        </p:nvSpPr>
        <p:spPr>
          <a:xfrm>
            <a:off x="137160" y="1789430"/>
            <a:ext cx="8858885" cy="3278505"/>
          </a:xfrm>
        </p:spPr>
        <p:txBody>
          <a:bodyPr/>
          <a:lstStyle/>
          <a:p>
            <a:pPr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数可用于打开一个标准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 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(const char *path, const char *mode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algn="l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成功时返回流指针；出错时返回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打开文件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/>
          </p:cNvSpPr>
          <p:nvPr>
            <p:ph type="body" sz="quarter" idx="11"/>
          </p:nvPr>
        </p:nvSpPr>
        <p:spPr>
          <a:xfrm>
            <a:off x="200660" y="899795"/>
            <a:ext cx="3006090" cy="76708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00953" y="111062"/>
            <a:ext cx="8181063" cy="74617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mode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1956" name="Group 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97155" y="1553845"/>
          <a:ext cx="8451850" cy="4260850"/>
        </p:xfrm>
        <a:graphic>
          <a:graphicData uri="http://schemas.openxmlformats.org/drawingml/2006/table">
            <a:tbl>
              <a:tblPr/>
              <a:tblGrid>
                <a:gridCol w="2661285"/>
                <a:gridCol w="5790565"/>
              </a:tblGrid>
              <a:tr h="46228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“r”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以只读方式打开文件，文件必须存在。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“r+”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r+b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以读写方式打开文件，文件必须存在。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“w”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以只写方式打开文件，若文件存在则文件长度清为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。若文件不存在则创建。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“w+”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w+b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以读写方式打开文件，其他同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”w”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“a”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以只写方式打开文件，若文件不存在则创建；向文件写入的数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据被追加到文件末尾。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“a+” 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kumimoji="0" lang="en-US" altLang="zh-CN" sz="2135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a+b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以读写方式打开文件。其他同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”a”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814917" y="6790267"/>
            <a:ext cx="580390" cy="106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00" u="none" dirty="0">
                <a:solidFill>
                  <a:schemeClr val="tx1"/>
                </a:solidFill>
              </a:rPr>
              <a:t>* </a:t>
            </a:r>
            <a:r>
              <a:rPr lang="zh-CN" altLang="en-US" sz="100" u="none" dirty="0">
                <a:solidFill>
                  <a:schemeClr val="tx1"/>
                </a:solidFill>
              </a:rPr>
              <a:t>当给</a:t>
            </a:r>
            <a:r>
              <a:rPr lang="zh-CN" altLang="en-US" sz="100" u="none" dirty="0" smtClean="0">
                <a:solidFill>
                  <a:schemeClr val="tx1"/>
                </a:solidFill>
              </a:rPr>
              <a:t>定</a:t>
            </a:r>
            <a:r>
              <a:rPr lang="en-US" altLang="zh-CN" sz="100" u="none" dirty="0" smtClean="0">
                <a:solidFill>
                  <a:schemeClr val="tx1"/>
                </a:solidFill>
              </a:rPr>
              <a:t>”b”</a:t>
            </a:r>
            <a:r>
              <a:rPr lang="zh-CN" altLang="en-US" sz="100" u="none" dirty="0" smtClean="0">
                <a:solidFill>
                  <a:schemeClr val="tx1"/>
                </a:solidFill>
              </a:rPr>
              <a:t>参</a:t>
            </a:r>
            <a:r>
              <a:rPr lang="zh-CN" altLang="en-US" sz="100" u="none" dirty="0">
                <a:solidFill>
                  <a:schemeClr val="tx1"/>
                </a:solidFill>
              </a:rPr>
              <a:t>数时，表示以二进制方式打开文</a:t>
            </a:r>
            <a:r>
              <a:rPr lang="zh-CN" altLang="en-US" sz="100" u="none" dirty="0" smtClean="0">
                <a:solidFill>
                  <a:schemeClr val="tx1"/>
                </a:solidFill>
              </a:rPr>
              <a:t>件，但</a:t>
            </a:r>
            <a:r>
              <a:rPr lang="en-US" altLang="zh-CN" sz="100" u="none" dirty="0" smtClean="0">
                <a:solidFill>
                  <a:schemeClr val="tx1"/>
                </a:solidFill>
              </a:rPr>
              <a:t>Linux</a:t>
            </a:r>
            <a:r>
              <a:rPr lang="zh-CN" altLang="en-US" sz="100" u="none" dirty="0" smtClean="0">
                <a:solidFill>
                  <a:schemeClr val="tx1"/>
                </a:solidFill>
              </a:rPr>
              <a:t>下忽略该参数</a:t>
            </a:r>
            <a:endParaRPr lang="zh-CN" altLang="en-US" sz="100" u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417488" y="3320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mode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46" y="1434675"/>
            <a:ext cx="10138865" cy="44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255905" y="1028065"/>
            <a:ext cx="6381115" cy="548259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char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FILE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(“test.txt”, “r+”)) == NULL)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error\n”);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47333" y="22917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/>
          </p:cNvSpPr>
          <p:nvPr>
            <p:ph type="body" sz="quarter" idx="11"/>
          </p:nvPr>
        </p:nvSpPr>
        <p:spPr>
          <a:xfrm>
            <a:off x="269240" y="1571612"/>
            <a:ext cx="8255652" cy="4859033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创建的文件访问权限是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0666(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rw-rw-rw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-)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系统中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umask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设定会影响文件的访问权限，其规则为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(0666 &amp;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40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umask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用户是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022 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普通用户是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002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用户可以通过</a:t>
            </a:r>
            <a:r>
              <a:rPr lang="en-US" altLang="zh-CN" sz="240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umask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函数或者命令修改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相关设定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如果希望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umask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不影响文件访问权限，该如何设定？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37453" y="3168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新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建文件权限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/>
          </p:cNvSpPr>
          <p:nvPr>
            <p:ph type="body" sz="quarter" idx="11"/>
          </p:nvPr>
        </p:nvSpPr>
        <p:spPr>
          <a:xfrm>
            <a:off x="328930" y="1138555"/>
            <a:ext cx="5290185" cy="196088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char *s);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29223" y="25838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处理错误信息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28930" y="3542030"/>
            <a:ext cx="7701280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errno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</a:t>
            </a:r>
            <a:r>
              <a:rPr lang="zh-CN" altLang="en-US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错误号，由系统生成</a:t>
            </a: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None/>
            </a:pP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先输出字符串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，再输出错误号对应的错误信息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None/>
            </a:pP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strerror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根据错误号返回对应的错误信息</a:t>
            </a: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None/>
            </a:pPr>
            <a:endParaRPr lang="zh-CN" altLang="en-US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63500" y="1219200"/>
            <a:ext cx="7148195" cy="52578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char *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FILE *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((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(“test.txt”, “r+”)) == NULL) {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-1;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……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No such file or directory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3793" y="2729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错误信息处理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3c09d0b-bad7-4343-acba-afba8db2f291}"/>
</p:tagLst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1715</Words>
  <Application>WPS 演示</Application>
  <PresentationFormat>自定义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标准I/O（一）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1097</cp:revision>
  <dcterms:created xsi:type="dcterms:W3CDTF">2008-06-24T03:08:00Z</dcterms:created>
  <dcterms:modified xsi:type="dcterms:W3CDTF">2021-09-17T10:03:13Z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89C531D12E4F4C84B367E377ACDB4A00</vt:lpwstr>
  </property>
</Properties>
</file>