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595" r:id="rId3"/>
    <p:sldId id="1586" r:id="rId4"/>
    <p:sldId id="1578" r:id="rId5"/>
    <p:sldId id="1579" r:id="rId6"/>
    <p:sldId id="1580" r:id="rId7"/>
    <p:sldId id="1581" r:id="rId8"/>
    <p:sldId id="1582" r:id="rId9"/>
    <p:sldId id="1583" r:id="rId10"/>
    <p:sldId id="1584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758" autoAdjust="0"/>
    <p:restoredTop sz="78723" autoAdjust="0"/>
  </p:normalViewPr>
  <p:slideViewPr>
    <p:cSldViewPr>
      <p:cViewPr varScale="1">
        <p:scale>
          <a:sx n="67" d="100"/>
          <a:sy n="67" d="100"/>
        </p:scale>
        <p:origin x="-86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占位符 129"/>
          <p:cNvSpPr>
            <a:spLocks noGrp="1"/>
          </p:cNvSpPr>
          <p:nvPr>
            <p:ph type="body" sz="quarter" idx="16"/>
          </p:nvPr>
        </p:nvSpPr>
        <p:spPr>
          <a:xfrm>
            <a:off x="623620" y="476795"/>
            <a:ext cx="6912480" cy="50403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3620" y="1124503"/>
            <a:ext cx="345624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zh-CN" altLang="en-US" dirty="0" smtClean="0"/>
              <a:t>金牌讲师    刘老师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6" y="1557338"/>
            <a:ext cx="9695876" cy="287337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F0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zh-CN" altLang="en-US" dirty="0" smtClean="0"/>
              <a:t>精彩语录：</a:t>
            </a:r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9"/>
          </p:nvPr>
        </p:nvSpPr>
        <p:spPr>
          <a:xfrm>
            <a:off x="623620" y="1916895"/>
            <a:ext cx="5184320" cy="244817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5902964" y="1844553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1" hasCustomPrompt="1"/>
          </p:nvPr>
        </p:nvSpPr>
        <p:spPr>
          <a:xfrm>
            <a:off x="5903987" y="2276920"/>
            <a:ext cx="6144427" cy="2088145"/>
          </a:xfrm>
          <a:prstGeom prst="rect">
            <a:avLst/>
          </a:prstGeom>
        </p:spPr>
        <p:txBody>
          <a:bodyPr/>
          <a:lstStyle>
            <a:lvl1pPr marL="0" indent="176530">
              <a:spcBef>
                <a:spcPts val="600"/>
              </a:spcBef>
              <a:spcAft>
                <a:spcPts val="600"/>
              </a:spcAft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华清远见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华清远见</a:t>
            </a:r>
            <a:endParaRPr lang="zh-CN" altLang="en-US" dirty="0"/>
          </a:p>
        </p:txBody>
      </p:sp>
      <p:sp>
        <p:nvSpPr>
          <p:cNvPr id="25" name="文本占位符 21"/>
          <p:cNvSpPr>
            <a:spLocks noGrp="1"/>
          </p:cNvSpPr>
          <p:nvPr>
            <p:ph type="body" sz="quarter" idx="22" hasCustomPrompt="1"/>
          </p:nvPr>
        </p:nvSpPr>
        <p:spPr>
          <a:xfrm>
            <a:off x="5903987" y="4437070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刘老师编写的图书：</a:t>
            </a:r>
            <a:endParaRPr lang="zh-CN" altLang="en-US" dirty="0"/>
          </a:p>
        </p:txBody>
      </p:sp>
      <p:sp>
        <p:nvSpPr>
          <p:cNvPr id="26" name="图片占位符 19"/>
          <p:cNvSpPr>
            <a:spLocks noGrp="1"/>
          </p:cNvSpPr>
          <p:nvPr>
            <p:ph type="pic" sz="quarter" idx="23"/>
          </p:nvPr>
        </p:nvSpPr>
        <p:spPr>
          <a:xfrm>
            <a:off x="5903987" y="4941105"/>
            <a:ext cx="5760400" cy="115208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7" name="文本占位符 21"/>
          <p:cNvSpPr>
            <a:spLocks noGrp="1"/>
          </p:cNvSpPr>
          <p:nvPr>
            <p:ph type="body" sz="quarter" idx="24" hasCustomPrompt="1"/>
          </p:nvPr>
        </p:nvSpPr>
        <p:spPr>
          <a:xfrm>
            <a:off x="623620" y="4509075"/>
            <a:ext cx="4705349" cy="29674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学员给他的标签：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623620" y="4941105"/>
            <a:ext cx="4704327" cy="64770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50"/>
                </a:solidFill>
              </a:defRPr>
            </a:lvl1pPr>
          </a:lstStyle>
          <a:p>
            <a:pPr lvl="0"/>
            <a:r>
              <a:rPr lang="zh-CN" altLang="en-US" dirty="0" smtClean="0"/>
              <a:t>专家      亲和力      专 家      亲和力 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课程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3.png"/><Relationship Id="rId16" Type="http://schemas.openxmlformats.org/officeDocument/2006/relationships/image" Target="../media/image1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标准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I/O（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二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华清远见 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61332" y="1989312"/>
            <a:ext cx="5473117" cy="432031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按字符</a:t>
            </a:r>
            <a:r>
              <a:rPr lang="zh-CN" altLang="en-US" sz="2400" dirty="0">
                <a:solidFill>
                  <a:schemeClr val="bg1"/>
                </a:solidFill>
              </a:rPr>
              <a:t>输入</a:t>
            </a:r>
            <a:r>
              <a:rPr lang="zh-CN" altLang="en-US" sz="2400" dirty="0" smtClean="0">
                <a:solidFill>
                  <a:schemeClr val="bg1"/>
                </a:solidFill>
              </a:rPr>
              <a:t>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61453" y="2964187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按字符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zh-CN" altLang="en-US" sz="2400" dirty="0" smtClean="0">
                <a:solidFill>
                  <a:schemeClr val="bg1"/>
                </a:solidFill>
              </a:rPr>
              <a:t>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1785" y="4295460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351840" y="491400"/>
            <a:ext cx="10368720" cy="719138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课程目标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/>
          </p:cNvSpPr>
          <p:nvPr>
            <p:ph type="body" sz="quarter" idx="11"/>
          </p:nvPr>
        </p:nvSpPr>
        <p:spPr>
          <a:xfrm>
            <a:off x="-346710" y="1617345"/>
            <a:ext cx="8002905" cy="4586605"/>
          </a:xfrm>
        </p:spPr>
        <p:txBody>
          <a:bodyPr/>
          <a:lstStyle/>
          <a:p>
            <a:pPr lvl="1">
              <a:buFont typeface="Wingdings 3" panose="05040102010807070707" pitchFamily="18" charset="2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流支持不同的读写方式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 3" panose="05040102010807070707" pitchFamily="18" charset="2"/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75000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读写一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个字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符：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fputc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一个字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75000"/>
              <a:buFont typeface="Wingdings 3" panose="05040102010807070707" pitchFamily="18" charset="2"/>
              <a:buChar char="}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75000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读写一行：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fputs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75000"/>
              <a:buFont typeface="Wingdings 3" panose="05040102010807070707" pitchFamily="18" charset="2"/>
              <a:buChar char="}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5305" lvl="1" indent="-78105">
              <a:buClr>
                <a:schemeClr val="tx1"/>
              </a:buClr>
              <a:buSzPct val="75000"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读写若干个对象：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fread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fwrite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每次读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写若干个对象，而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每个对象具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有相同的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75000"/>
              <a:buFont typeface="Wingdings 3" panose="05040102010807070707" pitchFamily="18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373673" y="39046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读写流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388278" y="37649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按字符输入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-133350" y="1280160"/>
            <a:ext cx="6770370" cy="5077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下列函数用来输入一个字符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b="1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b="1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b="1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fgetc</a:t>
            </a:r>
            <a:r>
              <a:rPr lang="en-US" altLang="zh-CN" sz="2400" b="1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(FILE *stream);</a:t>
            </a:r>
            <a:endParaRPr lang="en-US" altLang="zh-CN" sz="2400" b="1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b="1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b="1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b="1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getc</a:t>
            </a:r>
            <a:r>
              <a:rPr lang="en-US" altLang="zh-CN" sz="2400" b="1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(FILE *</a:t>
            </a:r>
            <a:r>
              <a:rPr lang="en-US" altLang="zh-CN" sz="2400" b="1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stream); </a:t>
            </a:r>
            <a:r>
              <a:rPr lang="zh-CN" altLang="en-US" sz="2400" b="1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b="1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lang="zh-CN" altLang="en-US" sz="2400" b="1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宏</a:t>
            </a:r>
            <a:endParaRPr lang="en-US" altLang="zh-CN" sz="2400" b="1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b="1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b="1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b="1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getchar</a:t>
            </a:r>
            <a:r>
              <a:rPr lang="en-US" altLang="zh-CN" sz="2400" b="1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(void);</a:t>
            </a:r>
            <a:endParaRPr lang="en-US" altLang="zh-CN" sz="2400" b="1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时返回读取的字符；若到文件末尾或出错时返回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getchar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等同于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fgetc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stdin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getc</a:t>
            </a:r>
            <a:r>
              <a:rPr lang="zh-CN" altLang="en-US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fgetc</a:t>
            </a:r>
            <a:r>
              <a:rPr lang="zh-CN" altLang="en-US" sz="2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区别是一个是宏一个是函数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>
          <a:xfrm>
            <a:off x="63500" y="1094105"/>
            <a:ext cx="7885430" cy="54102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(“%c\n”,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count =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[1], “r”)) == NULL)  {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  return  -1;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 ((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!= EOF) {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count++;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18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(“total  %d bytes\n”, count);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3793" y="31743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fgetc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358433" y="37649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按字符输出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75" y="1295400"/>
            <a:ext cx="7684135" cy="4523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下列函数用来输出一个字符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fputc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c, FILE *stream);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putc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c, FILE *stream);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putchar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成功时返回写入的字符；出错时返回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putchar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(c)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等同于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fputc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stdout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>
          <a:xfrm>
            <a:off x="225425" y="1249045"/>
            <a:ext cx="7458075" cy="538416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fputc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(‘a’,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(‘\n’);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 *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[1], “w”)) == NULL)  {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  return  -1;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‘a’;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&lt;=‘z’;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{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fputc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373038" y="19932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fputc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161290" y="1440180"/>
            <a:ext cx="2813685" cy="292417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fputc</a:t>
            </a:r>
            <a:endParaRPr lang="en-US" altLang="zh-CN" sz="2400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394628" y="34664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-207010" y="1157605"/>
            <a:ext cx="7133590" cy="323151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如何利用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fgetc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fputc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实现文件的复制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通过命令行参数传递源文件和目标文件名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buAutoNum type="arabicPeriod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fgetc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返回值判断是否读到文件末尾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55563" y="39109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思考和练习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问号.jpg"/>
          <p:cNvPicPr>
            <a:picLocks noChangeAspect="1"/>
          </p:cNvPicPr>
          <p:nvPr/>
        </p:nvPicPr>
        <p:blipFill>
          <a:blip r:embed="rId1" cstate="print"/>
          <a:srcRect b="6601"/>
          <a:stretch>
            <a:fillRect/>
          </a:stretch>
        </p:blipFill>
        <p:spPr>
          <a:xfrm>
            <a:off x="6576033" y="4389067"/>
            <a:ext cx="5109657" cy="28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1163</Words>
  <Application>WPS 演示</Application>
  <PresentationFormat>自定义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Wingdings 3</vt:lpstr>
      <vt:lpstr>Symbol</vt:lpstr>
      <vt:lpstr>Arial Unicode MS</vt:lpstr>
      <vt:lpstr>华清远见慕课堂 - PPT模板（最终版）</vt:lpstr>
      <vt:lpstr>标准I/O（二）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1087</cp:revision>
  <dcterms:created xsi:type="dcterms:W3CDTF">2008-06-24T03:08:00Z</dcterms:created>
  <dcterms:modified xsi:type="dcterms:W3CDTF">2021-09-18T05:59:26Z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B76F99823A314D8BBD94902997F83C6F</vt:lpwstr>
  </property>
</Properties>
</file>