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577" r:id="rId3"/>
    <p:sldId id="1566" r:id="rId4"/>
    <p:sldId id="1567" r:id="rId5"/>
    <p:sldId id="1568" r:id="rId6"/>
    <p:sldId id="1569" r:id="rId7"/>
    <p:sldId id="1570" r:id="rId8"/>
    <p:sldId id="1571" r:id="rId9"/>
    <p:sldId id="1576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1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4.png"/><Relationship Id="rId16" Type="http://schemas.openxmlformats.org/officeDocument/2006/relationships/image" Target="../media/image1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三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华清远见 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38150" y="1785926"/>
            <a:ext cx="5473117" cy="432031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按行</a:t>
            </a:r>
            <a:r>
              <a:rPr lang="zh-CN" altLang="en-US" sz="2400" dirty="0">
                <a:solidFill>
                  <a:schemeClr val="bg1"/>
                </a:solidFill>
              </a:rPr>
              <a:t>输入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09588" y="2786058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按行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952464" y="4357694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240958" y="390462"/>
            <a:ext cx="10368720" cy="1038274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按行输入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1" y="1339215"/>
            <a:ext cx="7248525" cy="5077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下列函数用来输入一行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 *gets(char *s);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 *s,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size, 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SzPct val="80000"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，到文件末尾或出错时返回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endParaRPr lang="en-US" altLang="zh-CN" sz="24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gets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不推荐使用，容易造成缓冲区溢出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遇到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’\n’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或已输入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size-1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个字符时返回，总是包含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’\0’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4445" y="1108710"/>
            <a:ext cx="8195310" cy="521906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#define  N  6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[N];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N,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(“%s”,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假设键盘输入分别是：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abcdef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中的内容是？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14618" y="3764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73038" y="3618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按行输出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38084" y="1285860"/>
            <a:ext cx="8672830" cy="378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下列函数用来输出字符串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puts(const char *s);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fputs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*s,  FILE *stream);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SzPct val="80000"/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成功时返回非负整数；出错时返回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0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puts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将缓冲区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中的字符串输出到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stdout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，并追加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’\n’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fputs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将缓冲区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中的字符串输出</a:t>
            </a:r>
            <a:r>
              <a: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stream,</a:t>
            </a:r>
            <a:r>
              <a: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不追加</a:t>
            </a:r>
            <a:r>
              <a:rPr lang="en-US" altLang="zh-CN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‘\n’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-13970" y="1167765"/>
            <a:ext cx="7812405" cy="48647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(“hello  world”);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FILE 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char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 = “hello world”;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=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[1], “a”)) == NULL)  {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注意：输出的字符串中可以包含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’\n’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，也可以不包含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73978" y="3028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fputs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57150" y="1351915"/>
            <a:ext cx="6956425" cy="271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如何统计一个文本文件包含多少行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? 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?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88278" y="3047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75" y="3922388"/>
            <a:ext cx="2190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效率低</a:t>
            </a:r>
            <a:endParaRPr lang="zh-CN" altLang="en-US" sz="28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435" y="4702578"/>
            <a:ext cx="40005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如何判断读取了一行？</a:t>
            </a:r>
            <a:endParaRPr lang="zh-CN" altLang="en-US" sz="28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问号.jpg"/>
          <p:cNvPicPr>
            <a:picLocks noChangeAspect="1"/>
          </p:cNvPicPr>
          <p:nvPr/>
        </p:nvPicPr>
        <p:blipFill>
          <a:blip r:embed="rId1" cstate="print"/>
          <a:srcRect b="6601"/>
          <a:stretch>
            <a:fillRect/>
          </a:stretch>
        </p:blipFill>
        <p:spPr>
          <a:xfrm>
            <a:off x="6826858" y="3523562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830</Words>
  <Application>WPS 演示</Application>
  <PresentationFormat>自定义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Arial Unicode MS</vt:lpstr>
      <vt:lpstr>华清远见慕课堂 - PPT模板（最终版）</vt:lpstr>
      <vt:lpstr>标准I/O（三）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1117</cp:revision>
  <dcterms:created xsi:type="dcterms:W3CDTF">2008-06-24T03:08:00Z</dcterms:created>
  <dcterms:modified xsi:type="dcterms:W3CDTF">2021-09-18T09:22:24Z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99613A1926A94006A79A2A7D5416AFB2</vt:lpwstr>
  </property>
</Properties>
</file>