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577" r:id="rId3"/>
    <p:sldId id="1566" r:id="rId4"/>
    <p:sldId id="1572" r:id="rId5"/>
    <p:sldId id="1573" r:id="rId6"/>
    <p:sldId id="1574" r:id="rId7"/>
    <p:sldId id="1575" r:id="rId8"/>
    <p:sldId id="1576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22T15:10:27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1188 24,'2'0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4.png"/><Relationship Id="rId16" Type="http://schemas.openxmlformats.org/officeDocument/2006/relationships/image" Target="../media/image1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四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7543800" y="15240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7543800" y="1524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623282" y="2048367"/>
            <a:ext cx="5473117" cy="43203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按指定对象</a:t>
            </a:r>
            <a:r>
              <a:rPr lang="zh-CN" altLang="en-US" sz="2400" dirty="0">
                <a:solidFill>
                  <a:schemeClr val="bg1"/>
                </a:solidFill>
              </a:rPr>
              <a:t>输入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23403" y="2945137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按指定对象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23565" y="4369755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课程目标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432093" y="4799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按对象读写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22225" y="1167130"/>
            <a:ext cx="921385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下列函数用来从流中读写若干个对象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fread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(void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size,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n, FILE *fp);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fwrite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void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size,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n, FILE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成功返回读写的对象个数；出错时返回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既可以读写文本文件，也可以读写数据文件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效率高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313690" y="1122680"/>
            <a:ext cx="8239125" cy="5041265"/>
          </a:xfrm>
        </p:spPr>
        <p:txBody>
          <a:bodyPr/>
          <a:lstStyle/>
          <a:p>
            <a:pPr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s[10];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10,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return  -1;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student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no;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char name[8];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float  score;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 s[] = {{ 1, 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 97}, {2, 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 95}};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student), 2,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512738" y="25838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fread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fwrite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95250" y="1219835"/>
            <a:ext cx="5674360" cy="513812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fputc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fputs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fwrite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123190" y="1292860"/>
            <a:ext cx="7606030" cy="309626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如何利用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fread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fwrite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实现文件的复制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通过命令行参数传递源文件和目标文件名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fread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返回值判断是否读到文件末尾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23483" y="33204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问号.jpg"/>
          <p:cNvPicPr>
            <a:picLocks noChangeAspect="1"/>
          </p:cNvPicPr>
          <p:nvPr/>
        </p:nvPicPr>
        <p:blipFill>
          <a:blip r:embed="rId1" cstate="print"/>
          <a:srcRect b="6601"/>
          <a:stretch>
            <a:fillRect/>
          </a:stretch>
        </p:blipFill>
        <p:spPr>
          <a:xfrm>
            <a:off x="6915123" y="3858207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716</Words>
  <Application>WPS 演示</Application>
  <PresentationFormat>自定义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Wingdings 3</vt:lpstr>
      <vt:lpstr>Arial Unicode MS</vt:lpstr>
      <vt:lpstr>Symbol</vt:lpstr>
      <vt:lpstr>华清远见慕课堂 - PPT模板（最终版）</vt:lpstr>
      <vt:lpstr>标准I/O（四）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1090</cp:revision>
  <dcterms:created xsi:type="dcterms:W3CDTF">2008-06-24T03:08:00Z</dcterms:created>
  <dcterms:modified xsi:type="dcterms:W3CDTF">2021-09-22T09:59:06Z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C54B480C7CF546A589DAFD9616315BC2</vt:lpwstr>
  </property>
</Properties>
</file>