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578" r:id="rId3"/>
    <p:sldId id="1566" r:id="rId4"/>
    <p:sldId id="1567" r:id="rId5"/>
    <p:sldId id="1568" r:id="rId6"/>
    <p:sldId id="1569" r:id="rId7"/>
    <p:sldId id="1570" r:id="rId8"/>
    <p:sldId id="1571" r:id="rId9"/>
    <p:sldId id="1574" r:id="rId10"/>
    <p:sldId id="157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78723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8" descr="logo-白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084" y="177800"/>
            <a:ext cx="4800600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讲师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占位符 129"/>
          <p:cNvSpPr>
            <a:spLocks noGrp="1"/>
          </p:cNvSpPr>
          <p:nvPr>
            <p:ph type="body" sz="quarter" idx="16"/>
          </p:nvPr>
        </p:nvSpPr>
        <p:spPr>
          <a:xfrm>
            <a:off x="623620" y="476795"/>
            <a:ext cx="6912480" cy="50403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 hasCustomPrompt="1"/>
          </p:nvPr>
        </p:nvSpPr>
        <p:spPr>
          <a:xfrm>
            <a:off x="623620" y="1124503"/>
            <a:ext cx="3456240" cy="360362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zh-CN" altLang="en-US" dirty="0" smtClean="0"/>
              <a:t>金牌讲师    刘老师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8" hasCustomPrompt="1"/>
          </p:nvPr>
        </p:nvSpPr>
        <p:spPr>
          <a:xfrm>
            <a:off x="624416" y="1557338"/>
            <a:ext cx="9695876" cy="287337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F0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zh-CN" altLang="en-US" dirty="0" smtClean="0"/>
              <a:t>精彩语录：</a:t>
            </a:r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9"/>
          </p:nvPr>
        </p:nvSpPr>
        <p:spPr>
          <a:xfrm>
            <a:off x="623620" y="1916895"/>
            <a:ext cx="5184320" cy="244817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0" hasCustomPrompt="1"/>
          </p:nvPr>
        </p:nvSpPr>
        <p:spPr>
          <a:xfrm>
            <a:off x="5902964" y="1844553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讲师介绍：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1" hasCustomPrompt="1"/>
          </p:nvPr>
        </p:nvSpPr>
        <p:spPr>
          <a:xfrm>
            <a:off x="5903987" y="2276920"/>
            <a:ext cx="6144427" cy="2088145"/>
          </a:xfrm>
          <a:prstGeom prst="rect">
            <a:avLst/>
          </a:prstGeom>
        </p:spPr>
        <p:txBody>
          <a:bodyPr/>
          <a:lstStyle>
            <a:lvl1pPr marL="0" indent="176530">
              <a:spcBef>
                <a:spcPts val="600"/>
              </a:spcBef>
              <a:spcAft>
                <a:spcPts val="600"/>
              </a:spcAft>
              <a:defRPr lang="zh-CN" alt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华清远见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华清远见</a:t>
            </a:r>
            <a:endParaRPr lang="zh-CN" altLang="en-US" dirty="0"/>
          </a:p>
        </p:txBody>
      </p:sp>
      <p:sp>
        <p:nvSpPr>
          <p:cNvPr id="25" name="文本占位符 21"/>
          <p:cNvSpPr>
            <a:spLocks noGrp="1"/>
          </p:cNvSpPr>
          <p:nvPr>
            <p:ph type="body" sz="quarter" idx="22" hasCustomPrompt="1"/>
          </p:nvPr>
        </p:nvSpPr>
        <p:spPr>
          <a:xfrm>
            <a:off x="5903987" y="4437070"/>
            <a:ext cx="4705349" cy="360362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刘老师编写的图书：</a:t>
            </a:r>
            <a:endParaRPr lang="zh-CN" altLang="en-US" dirty="0"/>
          </a:p>
        </p:txBody>
      </p:sp>
      <p:sp>
        <p:nvSpPr>
          <p:cNvPr id="26" name="图片占位符 19"/>
          <p:cNvSpPr>
            <a:spLocks noGrp="1"/>
          </p:cNvSpPr>
          <p:nvPr>
            <p:ph type="pic" sz="quarter" idx="23"/>
          </p:nvPr>
        </p:nvSpPr>
        <p:spPr>
          <a:xfrm>
            <a:off x="5903987" y="4941105"/>
            <a:ext cx="5760400" cy="115208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27" name="文本占位符 21"/>
          <p:cNvSpPr>
            <a:spLocks noGrp="1"/>
          </p:cNvSpPr>
          <p:nvPr>
            <p:ph type="body" sz="quarter" idx="24" hasCustomPrompt="1"/>
          </p:nvPr>
        </p:nvSpPr>
        <p:spPr>
          <a:xfrm>
            <a:off x="623620" y="4509075"/>
            <a:ext cx="4705349" cy="296747"/>
          </a:xfrm>
          <a:prstGeom prst="rect">
            <a:avLst/>
          </a:prstGeom>
        </p:spPr>
        <p:txBody>
          <a:bodyPr/>
          <a:lstStyle>
            <a:lvl1pPr>
              <a:buNone/>
              <a:defRPr sz="1600" b="1">
                <a:solidFill>
                  <a:srgbClr val="CC0000"/>
                </a:solidFill>
              </a:defRPr>
            </a:lvl1pPr>
            <a:lvl2pPr>
              <a:defRPr sz="1400">
                <a:solidFill>
                  <a:srgbClr val="CC0000"/>
                </a:solidFill>
              </a:defRPr>
            </a:lvl2pPr>
            <a:lvl3pPr>
              <a:defRPr sz="1400">
                <a:solidFill>
                  <a:srgbClr val="CC0000"/>
                </a:solidFill>
              </a:defRPr>
            </a:lvl3pPr>
            <a:lvl4pPr>
              <a:defRPr sz="1400">
                <a:solidFill>
                  <a:srgbClr val="CC0000"/>
                </a:solidFill>
              </a:defRPr>
            </a:lvl4pPr>
            <a:lvl5pPr>
              <a:defRPr sz="1400">
                <a:solidFill>
                  <a:srgbClr val="CC0000"/>
                </a:solidFill>
              </a:defRPr>
            </a:lvl5pPr>
          </a:lstStyle>
          <a:p>
            <a:pPr lvl="0"/>
            <a:r>
              <a:rPr lang="zh-CN" altLang="en-US" dirty="0" smtClean="0"/>
              <a:t>学员给他的标签：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623620" y="4941105"/>
            <a:ext cx="4704327" cy="647700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00B050"/>
                </a:solidFill>
              </a:defRPr>
            </a:lvl1pPr>
          </a:lstStyle>
          <a:p>
            <a:pPr lvl="0"/>
            <a:r>
              <a:rPr lang="zh-CN" altLang="en-US" dirty="0" smtClean="0"/>
              <a:t>专家      亲和力      专 家      亲和力 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课程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10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尾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2100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0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527613" y="4941105"/>
            <a:ext cx="5376373" cy="337185"/>
            <a:chOff x="467715" y="4941105"/>
            <a:chExt cx="4032280" cy="33718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4.png"/><Relationship Id="rId16" Type="http://schemas.openxmlformats.org/officeDocument/2006/relationships/image" Target="../media/image13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971957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标准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I/O（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五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838603" y="4162114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检</a:t>
            </a:r>
            <a:r>
              <a:rPr lang="zh-CN" altLang="en-US" sz="2400" dirty="0" smtClean="0">
                <a:solidFill>
                  <a:schemeClr val="bg1"/>
                </a:solidFill>
              </a:rPr>
              <a:t>测流结</a:t>
            </a:r>
            <a:r>
              <a:rPr lang="zh-CN" altLang="en-US" sz="2400" dirty="0">
                <a:solidFill>
                  <a:schemeClr val="bg1"/>
                </a:solidFill>
              </a:rPr>
              <a:t>束和出错（了解）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838722" y="5319830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38547" y="3362115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流的定位（熟练）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8885" y="1122590"/>
            <a:ext cx="10368720" cy="719138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课程目标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/>
          </p:nvPr>
        </p:nvSpPr>
        <p:spPr>
          <a:xfrm>
            <a:off x="838735" y="2547339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流的刷新（熟练）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/>
          </p:cNvSpPr>
          <p:nvPr>
            <p:ph type="body" sz="quarter" idx="11"/>
          </p:nvPr>
        </p:nvSpPr>
        <p:spPr>
          <a:xfrm>
            <a:off x="588645" y="1901190"/>
            <a:ext cx="7224086" cy="529907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&lt;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fflush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(FILE *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Font typeface="Wingdings 3" panose="05040102010807070707" pitchFamily="18" charset="2"/>
              <a:buNone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；出错时返回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将流缓冲区中的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据写入实际的文件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下只能刷新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输出缓冲区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输入缓冲区丢弃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911518" y="99053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刷新流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44183" y="86163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定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位流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ftell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fseek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/rewind</a:t>
            </a:r>
            <a:endParaRPr lang="en-US" altLang="zh-CN" sz="4400" b="0" dirty="0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51790" y="1482725"/>
            <a:ext cx="7847965" cy="2306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ftell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 *stream);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(FILE *stream, long offset,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whence);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rewind(FILE *stream);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51753" y="3907795"/>
            <a:ext cx="10953827" cy="23069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ftell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成功时返回流的当前读写位置，出错时返回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fseek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定位一个流，成功时返回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，出错时返回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EOF 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whence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参数：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SEEK_SET/SEEK_CUR/SEEK_END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SEEK_SET 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从距文件开头 offset 位移量为新的读写位置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654343" y="51809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定位流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ftell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fseek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/rewind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654050" y="1287780"/>
            <a:ext cx="9671685" cy="56311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SEEK_CUR：以目前的读写位置往后增加 offset 个位移量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SEEK_END：将读写位置指向文件尾后再增加 offset 个位移量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offset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参数：偏移量，可正可负</a:t>
            </a:r>
            <a:endParaRPr lang="zh-CN" altLang="en-US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fseek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无效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rewind()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将流定位到文件开始位置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读写流时，当前读写位置自动后移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示例一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在文件末尾追加字符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’t’)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FILE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(“test.txt”, “r+”);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fseek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0, SEEK_END);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fputc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(‘t’,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673393" y="40570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定位流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ftell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en-US" altLang="zh-CN" sz="44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fseek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/rewind</a:t>
            </a:r>
            <a:endParaRPr lang="en-US" altLang="zh-CN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668020" y="1352550"/>
            <a:ext cx="7872730" cy="45231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示例二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获取文件长度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FILE  *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if ((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(“test.txt”, “r+”)) == NULL) {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perror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fopen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return  -1;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}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fseek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0, SEEK_END);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printf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(“length is %d\n”, </a:t>
            </a:r>
            <a:r>
              <a:rPr lang="en-US" altLang="zh-CN" sz="2400" u="none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ftell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fp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Grp="1" noChangeArrowheads="1"/>
          </p:cNvSpPr>
          <p:nvPr>
            <p:ph type="body" sz="quarter" idx="11"/>
          </p:nvPr>
        </p:nvSpPr>
        <p:spPr bwMode="auto">
          <a:xfrm>
            <a:off x="64135" y="1729740"/>
            <a:ext cx="7708900" cy="4546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#include  &lt;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stdio.h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u="none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ferror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(FILE *stream);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feof</a:t>
            </a:r>
            <a:r>
              <a:rPr lang="en-US" altLang="zh-CN" sz="2400" u="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(FILE *stream);</a:t>
            </a:r>
            <a:endParaRPr lang="en-US" altLang="zh-CN" sz="2400" u="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ferror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表示流出错；否则返回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feof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表示文件已到末尾；否则返回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461938" y="95053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判断流是否出错和结束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sz="quarter" idx="11"/>
          </p:nvPr>
        </p:nvSpPr>
        <p:spPr>
          <a:xfrm>
            <a:off x="238760" y="2343785"/>
            <a:ext cx="4170680" cy="379349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fflush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ftell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fseek</a:t>
            </a:r>
            <a:endParaRPr lang="en-US" altLang="zh-CN" sz="2400" dirty="0" err="1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84848" y="138550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标准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I/O 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1052</Words>
  <Application>WPS 演示</Application>
  <PresentationFormat>自定义</PresentationFormat>
  <Paragraphs>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Wingdings 3</vt:lpstr>
      <vt:lpstr>Symbol</vt:lpstr>
      <vt:lpstr>Arial Unicode MS</vt:lpstr>
      <vt:lpstr>华清远见慕课堂 - PPT模板（最终版）</vt:lpstr>
      <vt:lpstr>标准I/O（五）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1081</cp:revision>
  <dcterms:created xsi:type="dcterms:W3CDTF">2008-06-24T03:08:00Z</dcterms:created>
  <dcterms:modified xsi:type="dcterms:W3CDTF">2021-09-23T08:37:02Z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F280B6045DCD42CDB1C9A79ADBB98363</vt:lpwstr>
  </property>
</Properties>
</file>