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578" r:id="rId3"/>
    <p:sldId id="1566" r:id="rId4"/>
    <p:sldId id="1572" r:id="rId5"/>
    <p:sldId id="1573" r:id="rId6"/>
    <p:sldId id="1579" r:id="rId7"/>
    <p:sldId id="1574" r:id="rId8"/>
    <p:sldId id="1575" r:id="rId9"/>
    <p:sldId id="1587" r:id="rId10"/>
    <p:sldId id="1576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4.png"/><Relationship Id="rId16" Type="http://schemas.openxmlformats.org/officeDocument/2006/relationships/image" Target="../media/image1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六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838547" y="2559542"/>
            <a:ext cx="5473117" cy="432031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sprintf</a:t>
            </a:r>
            <a:r>
              <a:rPr lang="zh-CN" altLang="en-US" sz="2400" dirty="0">
                <a:solidFill>
                  <a:schemeClr val="bg1"/>
                </a:solidFill>
              </a:rPr>
              <a:t> （熟练）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38668" y="3453772"/>
            <a:ext cx="5473117" cy="360026"/>
          </a:xfrm>
        </p:spPr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fprintf</a:t>
            </a:r>
            <a:r>
              <a:rPr lang="zh-CN" altLang="en-US" sz="2400" dirty="0">
                <a:solidFill>
                  <a:schemeClr val="bg1"/>
                </a:solidFill>
              </a:rPr>
              <a:t>（熟练）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838830" y="438753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8885" y="1194345"/>
            <a:ext cx="10368720" cy="719138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Grp="1" noChangeArrowheads="1"/>
          </p:cNvSpPr>
          <p:nvPr>
            <p:ph type="body" sz="quarter" idx="11"/>
          </p:nvPr>
        </p:nvSpPr>
        <p:spPr bwMode="auto">
          <a:xfrm>
            <a:off x="64770" y="1548765"/>
            <a:ext cx="7826375" cy="51644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fmt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fprintf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*stream, const char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fmt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 *s, const char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fmt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成功时返回输出的字符个数；出错时返回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使用起来很方便，强烈推荐！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535598" y="5727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格式化输出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Grp="1" noChangeArrowheads="1"/>
          </p:cNvSpPr>
          <p:nvPr>
            <p:ph type="body" sz="quarter" idx="11"/>
          </p:nvPr>
        </p:nvSpPr>
        <p:spPr bwMode="auto">
          <a:xfrm>
            <a:off x="280670" y="1273175"/>
            <a:ext cx="8489950" cy="4972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以指定格式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分别写入文件和缓冲区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year, month, date;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[64];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year = 2014; month = 10; date = 26;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(“test.txt”, “a+”);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“%d-%d-%d\n”, year, month, date);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sprintf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“%d-%d-%d\n”, year, month, date);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29908" y="4609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格式化输出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2631944"/>
            <a:ext cx="10656739" cy="4968345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int fscanf(FILE *stream, const char *format, ...);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int sscanf(const char *str, const char *format, ...);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633" y="1840802"/>
            <a:ext cx="10368720" cy="503123"/>
          </a:xfrm>
        </p:spPr>
        <p:txBody>
          <a:bodyPr/>
          <a:lstStyle/>
          <a:p>
            <a:r>
              <a:rPr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b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格式化输入</a:t>
            </a:r>
            <a:endParaRPr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211455" y="1368425"/>
            <a:ext cx="3815715" cy="5060654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fprintf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sprintf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fscanf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sscanf</a:t>
            </a:r>
            <a:endParaRPr lang="en-US" altLang="zh-CN" sz="24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9079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type="body" sz="quarter" idx="11"/>
          </p:nvPr>
        </p:nvSpPr>
        <p:spPr>
          <a:xfrm>
            <a:off x="724535" y="1482090"/>
            <a:ext cx="7797165" cy="47910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秒向文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test.txt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入当前系统时间，格式如下：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2014-10-15 15:16:42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2014-10-15 15:16:43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限循环，直到按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Ctrl-C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中断程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每次执行程序时，系统时间追加到文件末尾，序号递增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2014-10-15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15:16:42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2014-10-15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15:16:43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2014-10-16 11:35:07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4,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2014-10-16 11:35:08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13398" y="52381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type="body" sz="quarter" idx="11"/>
          </p:nvPr>
        </p:nvSpPr>
        <p:spPr>
          <a:xfrm>
            <a:off x="724535" y="1482090"/>
            <a:ext cx="7797165" cy="47910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time()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用来获取系统时间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秒数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time_t time(time_t *seconds)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1970.1.1 0:0:0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localtime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将系统时间转换成本地时间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struct tm *localtime(const time_t *timer)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struct tm {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tm_sec;         /* 秒，范围从 0 到 59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tm_min;         /* 分，范围从 0 到 59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tm_hour;        /* 小时，范围从 0 到 23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tm_mday;        /* 一月中的第几天，范围从 1 到 31    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tm_mon;         /* 月份，范围从 0 到 11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tm_year;        /* 自 1900 起的年数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tm_wday;        /* 一周中的第几天，范围从 0 到 6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tm_yday;        /* 一年中的第几天，范围从 0 到 365                   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int tm_isdst;       /* 夏令时                        */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13398" y="52381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r>
              <a:rPr lang="en-US" altLang="zh-CN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</a:t>
            </a:r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提示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type="body" sz="quarter" idx="11"/>
          </p:nvPr>
        </p:nvSpPr>
        <p:spPr>
          <a:xfrm>
            <a:off x="799465" y="1871980"/>
            <a:ext cx="5925185" cy="452628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sleep()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实现程序睡眠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以何种方式打开流？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流的缓冲类型对文件写入的影响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799758" y="7327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提示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1629</Words>
  <Application>WPS 演示</Application>
  <PresentationFormat>自定义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标准I/O（六）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1088</cp:revision>
  <dcterms:created xsi:type="dcterms:W3CDTF">2008-06-24T03:08:00Z</dcterms:created>
  <dcterms:modified xsi:type="dcterms:W3CDTF">2021-09-26T08:56:08Z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6BCDDE9026164460B7F35A2A252BC2A3</vt:lpwstr>
  </property>
</Properties>
</file>