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9"/>
  </p:handoutMasterIdLst>
  <p:sldIdLst>
    <p:sldId id="1566" r:id="rId3"/>
    <p:sldId id="1550" r:id="rId4"/>
    <p:sldId id="1551" r:id="rId5"/>
    <p:sldId id="1552" r:id="rId6"/>
    <p:sldId id="1553" r:id="rId7"/>
    <p:sldId id="1554" r:id="rId8"/>
    <p:sldId id="1555" r:id="rId9"/>
    <p:sldId id="1558" r:id="rId10"/>
    <p:sldId id="1559" r:id="rId11"/>
    <p:sldId id="1567" r:id="rId12"/>
    <p:sldId id="1560" r:id="rId13"/>
    <p:sldId id="1561" r:id="rId14"/>
    <p:sldId id="1562" r:id="rId15"/>
    <p:sldId id="1564" r:id="rId16"/>
    <p:sldId id="1563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81" autoAdjust="0"/>
    <p:restoredTop sz="78723" autoAdjust="0"/>
  </p:normalViewPr>
  <p:slideViewPr>
    <p:cSldViewPr>
      <p:cViewPr>
        <p:scale>
          <a:sx n="75" d="100"/>
          <a:sy n="75" d="100"/>
        </p:scale>
        <p:origin x="-22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400" smtClean="0">
                <a:solidFill>
                  <a:srgbClr val="FFFF00"/>
                </a:solidFill>
                <a:sym typeface="+mn-ea"/>
              </a:rPr>
              <a:t>文件属性、目录操作</a:t>
            </a:r>
            <a:endParaRPr lang="en-US" altLang="zh-CN" sz="5400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struct stat {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dev_t         st_dev;       //</a:t>
            </a:r>
            <a:r>
              <a:rPr lang="zh-CN" altLang="en-US" smtClean="0">
                <a:solidFill>
                  <a:schemeClr val="bg1"/>
                </a:solidFill>
              </a:rPr>
              <a:t>文件的设备编号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ino_t         st_ino;       //</a:t>
            </a:r>
            <a:r>
              <a:rPr lang="zh-CN" altLang="en-US" smtClean="0">
                <a:solidFill>
                  <a:schemeClr val="bg1"/>
                </a:solidFill>
              </a:rPr>
              <a:t>节点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mode_t        st_mode;      //</a:t>
            </a:r>
            <a:r>
              <a:rPr lang="zh-CN" altLang="en-US" smtClean="0">
                <a:solidFill>
                  <a:schemeClr val="bg1"/>
                </a:solidFill>
              </a:rPr>
              <a:t>文件的类型和存取的权限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nlink_t       st_nlink;     //</a:t>
            </a:r>
            <a:r>
              <a:rPr lang="zh-CN" altLang="en-US" smtClean="0">
                <a:solidFill>
                  <a:schemeClr val="bg1"/>
                </a:solidFill>
              </a:rPr>
              <a:t>连到该文件的硬连接数目，刚建立的文件值为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uid_t         st_uid;       //</a:t>
            </a:r>
            <a:r>
              <a:rPr lang="zh-CN" altLang="en-US" smtClean="0">
                <a:solidFill>
                  <a:schemeClr val="bg1"/>
                </a:solidFill>
              </a:rPr>
              <a:t>用户</a:t>
            </a:r>
            <a:r>
              <a:rPr lang="en-US" altLang="zh-CN" smtClean="0">
                <a:solidFill>
                  <a:schemeClr val="bg1"/>
                </a:solidFill>
              </a:rPr>
              <a:t>ID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gid_t         st_gid;       //</a:t>
            </a:r>
            <a:r>
              <a:rPr lang="zh-CN" altLang="en-US" smtClean="0">
                <a:solidFill>
                  <a:schemeClr val="bg1"/>
                </a:solidFill>
              </a:rPr>
              <a:t>组</a:t>
            </a:r>
            <a:r>
              <a:rPr lang="en-US" altLang="zh-CN" smtClean="0">
                <a:solidFill>
                  <a:schemeClr val="bg1"/>
                </a:solidFill>
              </a:rPr>
              <a:t>ID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dev_t         st_rdev;      //(</a:t>
            </a:r>
            <a:r>
              <a:rPr lang="zh-CN" altLang="en-US" smtClean="0">
                <a:solidFill>
                  <a:schemeClr val="bg1"/>
                </a:solidFill>
              </a:rPr>
              <a:t>设备类型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r>
              <a:rPr lang="zh-CN" altLang="en-US" smtClean="0">
                <a:solidFill>
                  <a:schemeClr val="bg1"/>
                </a:solidFill>
              </a:rPr>
              <a:t>若此文件为设备文件，则为其设备编号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off_t         st_size;      //</a:t>
            </a:r>
            <a:r>
              <a:rPr lang="zh-CN" altLang="en-US" smtClean="0">
                <a:solidFill>
                  <a:schemeClr val="bg1"/>
                </a:solidFill>
              </a:rPr>
              <a:t>文件字节数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文件大小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unsigned long st_blksize;   //</a:t>
            </a:r>
            <a:r>
              <a:rPr lang="zh-CN" altLang="en-US" smtClean="0">
                <a:solidFill>
                  <a:schemeClr val="bg1"/>
                </a:solidFill>
              </a:rPr>
              <a:t>块大小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文件系统的</a:t>
            </a:r>
            <a:r>
              <a:rPr lang="en-US" altLang="zh-CN" smtClean="0">
                <a:solidFill>
                  <a:schemeClr val="bg1"/>
                </a:solidFill>
              </a:rPr>
              <a:t>I/O </a:t>
            </a:r>
            <a:r>
              <a:rPr lang="zh-CN" altLang="en-US" smtClean="0">
                <a:solidFill>
                  <a:schemeClr val="bg1"/>
                </a:solidFill>
              </a:rPr>
              <a:t>缓冲区大小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    unsigned long st_blocks;    //</a:t>
            </a:r>
            <a:r>
              <a:rPr lang="zh-CN" altLang="en-US" smtClean="0">
                <a:solidFill>
                  <a:schemeClr val="bg1"/>
                </a:solidFill>
              </a:rPr>
              <a:t>块数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time_t        st_atime;     //</a:t>
            </a:r>
            <a:r>
              <a:rPr lang="zh-CN" altLang="en-US" smtClean="0">
                <a:solidFill>
                  <a:schemeClr val="bg1"/>
                </a:solidFill>
              </a:rPr>
              <a:t>最后一次访问时间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time_t        st_mtime;     //</a:t>
            </a:r>
            <a:r>
              <a:rPr lang="zh-CN" altLang="en-US" smtClean="0">
                <a:solidFill>
                  <a:schemeClr val="bg1"/>
                </a:solidFill>
              </a:rPr>
              <a:t>最后一次修改时间</a:t>
            </a:r>
            <a:endParaRPr lang="zh-CN" altLang="en-US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    </a:t>
            </a:r>
            <a:r>
              <a:rPr lang="en-US" altLang="zh-CN" smtClean="0">
                <a:solidFill>
                  <a:schemeClr val="bg1"/>
                </a:solidFill>
              </a:rPr>
              <a:t>time_t        st_ctime;     //</a:t>
            </a:r>
            <a:r>
              <a:rPr lang="zh-CN" altLang="en-US" smtClean="0">
                <a:solidFill>
                  <a:schemeClr val="bg1"/>
                </a:solidFill>
              </a:rPr>
              <a:t>最后一次改变时间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指属性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5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};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1E1EF"/>
                </a:solidFill>
              </a:rPr>
              <a:t>Stat </a:t>
            </a:r>
            <a:r>
              <a:rPr smtClean="0">
                <a:solidFill>
                  <a:srgbClr val="01E1EF"/>
                </a:solidFill>
              </a:rPr>
              <a:t>结构体</a:t>
            </a:r>
            <a:endParaRPr lang="zh-CN" altLang="en-US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29223" y="3028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文件类型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6515" y="1132840"/>
            <a:ext cx="8994775" cy="5077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通过系统提供的宏来判断文件类型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S_IFMT      0170000     文件类型的位遮罩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S_ISREG(st_mode)          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0100000 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常规文件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S_ISDIR(st_mode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    0040000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是否目录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S_ISCHR(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  0020000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字符设备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S_ISBLK(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   0060000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是否块设备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S_ISFIFO(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  0010000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FIFO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S_ISLNK(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   0120000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是否链接文件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S_ISSOCK(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        0140000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43828" y="332042"/>
            <a:ext cx="10368720" cy="739504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文件访问权限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170180" y="1029970"/>
            <a:ext cx="10612755" cy="5631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通过系统提供的宏来获取文件访问权限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            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S_IRUSR           00400                     bit:8 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所有者有读权限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S_IWUSR          00200                          7    所有者拥有写权限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S_IXUSR           00100                          6    所有者拥有执行权限S_IRGRP           00040                          5   群组拥有读权限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S_IWGRP          00020                          4   群组拥有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S_IXGRP           00010                          3   群组拥有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S_IROTH           00004                          2   其他用户拥有读权限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S_IWOTH          00002                          1   其他用户拥有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467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S_IXOTH           00001                          0   其他用户拥有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514643" y="13093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练习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获取并显示文件属性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0480" y="2199005"/>
            <a:ext cx="6727190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以下面格式打印指定文件的主要信息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./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a.out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rw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-r--r--  317  2014-11-08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函数获取文件的属性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结构体中获取相应信息并输出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959143" y="83623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26720" y="1840230"/>
            <a:ext cx="4220210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opendir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readdir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closedir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lstat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/stat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3338" y="3810959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获取文件属性（熟练）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23457" y="486580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23282" y="284332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修改文件访问权限（熟练）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623470" y="1771369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读取目录（熟练）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2523" y="3764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访问目录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opendir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2230" y="1377950"/>
            <a:ext cx="9847580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opendir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函数用来打开一个目录文件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dirent.h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DIR 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opendir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*name);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DIR *fdopendir(int fd);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使用文件描述符，要配合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函数使用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是用来描述一个打开的目录文件的结构体类型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成功时返回目录流指针；出错时返回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254928" y="36125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访问目录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readdir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273050" y="1310005"/>
            <a:ext cx="908558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readdir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函数用来读取目录流中的内容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dirent.h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readdir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(DIR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dirent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是用来描述目录流中一个目录项的结构体类型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包含成员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d_name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[256]  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参考帮助文档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成功时返回目录流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dirp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中下一个目录项；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出错或到末尾时时返回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访问目录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closedir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09855" y="1471930"/>
            <a:ext cx="6563995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closedir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函数用来关闭一个目录文件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dirent.h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closedir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(DIR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90488" y="3466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访问目录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示例代码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18111" y="1189333"/>
            <a:ext cx="10712488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打印指定的目录下所有文件名称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4130" y="1834515"/>
            <a:ext cx="9300845" cy="4399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main(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DIR *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2)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(“Usage : %s &lt;directory&gt;\n”,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[0]);  return -1;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opendir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[1])) == NULL)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opendir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 return -1;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 ((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readdir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!= NULL)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(“%s\n”,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d_name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closedir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7923" y="3174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修改文件访问权限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fchmod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87630" y="1310005"/>
            <a:ext cx="7153275" cy="378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fchmod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函数用来修改文件的访问权限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&lt;sys/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stat.h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*path,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mode_t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fchmod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mode_t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；出错时返回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和文件所有者能修改文件的访问权限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(“test.txt”, 0666);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95873" y="3466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获取文件属性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stat/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lstat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fstat</a:t>
            </a:r>
            <a:endParaRPr lang="en-US" altLang="zh-CN" sz="44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267970" y="1088390"/>
            <a:ext cx="7168515" cy="5078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stat/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lstat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函数用来获取文件属性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&lt;sys/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stat(const char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*path,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lstat(const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*path,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fstat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是符号链接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获取的是目标文件的属性；而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获取的是链接文件的属性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402883" y="37585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文件属性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stat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46990" y="1221105"/>
            <a:ext cx="6710680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是存放文件属性的结构体类型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st_mode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uid_t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st_uid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uid_t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st_gid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st_size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st_mtime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035" y="2399655"/>
            <a:ext cx="34290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类型和访问权限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035" y="2975605"/>
            <a:ext cx="34290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所有者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9035" y="3583306"/>
            <a:ext cx="34290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用户组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9035" y="4131950"/>
            <a:ext cx="34290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文件大小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9035" y="4730126"/>
            <a:ext cx="34290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3269</Words>
  <Application>WPS 演示</Application>
  <PresentationFormat>自定义</PresentationFormat>
  <Paragraphs>167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文件属性、目录操作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1103</cp:revision>
  <dcterms:created xsi:type="dcterms:W3CDTF">2008-06-24T03:08:00Z</dcterms:created>
  <dcterms:modified xsi:type="dcterms:W3CDTF">2021-10-12T07:09:44Z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04BF11499C674B5CA0429078F7AD8B17</vt:lpwstr>
  </property>
</Properties>
</file>