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1585" r:id="rId3"/>
    <p:sldId id="1550" r:id="rId4"/>
    <p:sldId id="1566" r:id="rId5"/>
    <p:sldId id="1567" r:id="rId6"/>
    <p:sldId id="1568" r:id="rId7"/>
    <p:sldId id="1579" r:id="rId8"/>
    <p:sldId id="1580" r:id="rId9"/>
    <p:sldId id="1596" r:id="rId11"/>
    <p:sldId id="1597" r:id="rId12"/>
    <p:sldId id="1581" r:id="rId13"/>
    <p:sldId id="1583" r:id="rId14"/>
    <p:sldId id="1582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85902" autoAdjust="0"/>
  </p:normalViewPr>
  <p:slideViewPr>
    <p:cSldViewPr>
      <p:cViewPr varScale="1">
        <p:scale>
          <a:sx n="62" d="100"/>
          <a:sy n="62" d="100"/>
        </p:scale>
        <p:origin x="-702" y="-84"/>
      </p:cViewPr>
      <p:guideLst>
        <p:guide orient="horz" pos="2156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75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程序库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一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513080" y="1412240"/>
            <a:ext cx="5629910" cy="49682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编写应用程序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#include 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void  hello(void);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hello();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return 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并链接静态库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libhello.a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gcc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-o  test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-L.  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lhello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./test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hello  world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48958" y="56191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链接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静态库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918210" y="2661920"/>
            <a:ext cx="2017395" cy="266890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-library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8503" y="15074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小结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838603" y="3656580"/>
            <a:ext cx="5473117" cy="43203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静态库创建（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38995" y="458604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链接</a:t>
            </a:r>
            <a:r>
              <a:rPr lang="zh-CN" altLang="en-US" sz="2400" dirty="0" smtClean="0">
                <a:solidFill>
                  <a:schemeClr val="bg1"/>
                </a:solidFill>
              </a:rPr>
              <a:t>静态库（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66840" y="549430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38995" y="2835700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静态库（了解）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8885" y="76381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38778" y="2023857"/>
            <a:ext cx="5473117" cy="36002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库的概念（了解）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7" name="Rectangle 3"/>
          <p:cNvSpPr>
            <a:spLocks noGrp="1"/>
          </p:cNvSpPr>
          <p:nvPr>
            <p:ph type="body" sz="quarter" idx="11"/>
          </p:nvPr>
        </p:nvSpPr>
        <p:spPr>
          <a:xfrm>
            <a:off x="731520" y="2189480"/>
            <a:ext cx="7501890" cy="37592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包含的代码可被程序调用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库、数学库、线程库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库有源码，可下载后编译；也可以直接安装二进制包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/lib  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/lib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31813" y="90417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库的概念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39140" y="2260600"/>
            <a:ext cx="9359265" cy="387731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是事先编译好的，可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以复用的代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码。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上运行的程序基本上都要使用库。使用库可以提高开发效率。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下库文件的格式不兼容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下包含静态库和共享库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02603" y="115055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库的知识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235" name="Rectangle 3"/>
          <p:cNvSpPr>
            <a:spLocks noGrp="1"/>
          </p:cNvSpPr>
          <p:nvPr>
            <p:ph type="body" sz="quarter" idx="11"/>
          </p:nvPr>
        </p:nvSpPr>
        <p:spPr>
          <a:xfrm>
            <a:off x="240030" y="1965325"/>
            <a:ext cx="9772650" cy="46437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时把静态库中相关代码复制到可执行文件中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序中已包含代码，运行时不再需要静态库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程序运行时无需加载库，运行速度更快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占用更多磁盘和内存空间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静态库升级后，程序需要重新编译链接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0853" y="7327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静态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库特点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808990" y="1367790"/>
            <a:ext cx="5084445" cy="49682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确定库中函数的功能、接口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编写库源码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hello.c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#include 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void  hello(void)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(“hello  world\n”);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return;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编译生成目标文件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gcc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-c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-Wall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059473" y="4291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态库创建（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27710" y="1627505"/>
            <a:ext cx="5016500" cy="467423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创建静态库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libhello.a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28003" y="6882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态库创建（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27710" y="1627505"/>
            <a:ext cx="6797675" cy="4674235"/>
          </a:xfrm>
        </p:spPr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参数：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 禁止在创建库时产生的正常消息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  如果指定的文件已经存在于库中，则替换它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 无论 ar 命令是否修改了库内容都强制重新生成库符号表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将建立新库的详细的逐个文件的描述写至标准输出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     将指定的文件添加到库的末尾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 将库的目录写至标准输出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28003" y="6882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态库创建（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27710" y="1627505"/>
            <a:ext cx="5016500" cy="4674235"/>
          </a:xfrm>
        </p:spPr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查看库中符号信息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$nm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libhello.a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0000000 T  hello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U  puts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：显示指定文件中的符号信息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-a 显示所有符号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28003" y="6882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态库创建（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1069</Words>
  <Application>WPS 演示</Application>
  <PresentationFormat>自定义</PresentationFormat>
  <Paragraphs>123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程序库（一）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1108</cp:revision>
  <dcterms:created xsi:type="dcterms:W3CDTF">2008-06-24T03:08:00Z</dcterms:created>
  <dcterms:modified xsi:type="dcterms:W3CDTF">2021-10-12T08:43:23Z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291990AACE7249F1B57C41684F6FD57C</vt:lpwstr>
  </property>
</Properties>
</file>