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1588" r:id="rId3"/>
    <p:sldId id="1550" r:id="rId4"/>
    <p:sldId id="1568" r:id="rId5"/>
    <p:sldId id="1579" r:id="rId6"/>
    <p:sldId id="1580" r:id="rId7"/>
    <p:sldId id="1581" r:id="rId9"/>
    <p:sldId id="1584" r:id="rId10"/>
    <p:sldId id="1585" r:id="rId11"/>
    <p:sldId id="1583" r:id="rId12"/>
    <p:sldId id="158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7744" autoAdjust="0"/>
  </p:normalViewPr>
  <p:slideViewPr>
    <p:cSldViewPr>
      <p:cViewPr varScale="1">
        <p:scale>
          <a:sx n="61" d="100"/>
          <a:sy n="61" d="100"/>
        </p:scale>
        <p:origin x="-74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程序库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二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623338" y="3213350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zh-CN" altLang="en-US" sz="2400" dirty="0" smtClean="0">
                <a:solidFill>
                  <a:schemeClr val="bg1"/>
                </a:solidFill>
              </a:rPr>
              <a:t>共</a:t>
            </a:r>
            <a:r>
              <a:rPr lang="zh-CN" altLang="en-US" sz="2400" dirty="0">
                <a:solidFill>
                  <a:schemeClr val="bg1"/>
                </a:solidFill>
              </a:rPr>
              <a:t>享</a:t>
            </a:r>
            <a:r>
              <a:rPr lang="zh-CN" altLang="en-US" sz="2400" dirty="0" smtClean="0">
                <a:solidFill>
                  <a:schemeClr val="bg1"/>
                </a:solidFill>
              </a:rPr>
              <a:t>库</a:t>
            </a:r>
            <a:r>
              <a:rPr lang="zh-CN" altLang="en-US" sz="2400" dirty="0">
                <a:solidFill>
                  <a:schemeClr val="bg1"/>
                </a:solidFill>
              </a:rPr>
              <a:t>（熟练）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23730" y="404058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加</a:t>
            </a:r>
            <a:r>
              <a:rPr lang="zh-CN" altLang="en-US" sz="2400" dirty="0" smtClean="0">
                <a:solidFill>
                  <a:schemeClr val="bg1"/>
                </a:solidFill>
              </a:rPr>
              <a:t>载共享库</a:t>
            </a:r>
            <a:r>
              <a:rPr lang="zh-CN" altLang="en-US" sz="2400" dirty="0">
                <a:solidFill>
                  <a:schemeClr val="bg1"/>
                </a:solidFill>
              </a:rPr>
              <a:t>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23635" y="508282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3730" y="241596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共享库创建（熟练）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23513" y="1736837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共享库（了解）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5" name="Rectangle 3"/>
          <p:cNvSpPr>
            <a:spLocks noGrp="1"/>
          </p:cNvSpPr>
          <p:nvPr>
            <p:ph type="body" sz="quarter" idx="11"/>
          </p:nvPr>
        </p:nvSpPr>
        <p:spPr>
          <a:xfrm>
            <a:off x="196215" y="1078865"/>
            <a:ext cx="7015480" cy="48647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时仅记录用到哪个共享库中的哪个符号，不复制共享库中相关代码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序不包含库中代码，尺寸小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多个程序可共享同一个库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程序运行时需要加载库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库升级方便，无需重新编译程序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使用更加广泛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73038" y="2875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共享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库特点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217805" y="1167765"/>
            <a:ext cx="6174740" cy="49682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确定库中函数的功能、接口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编写库源码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bye.c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#include 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void  hello(void)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(“hello  world\n”);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编译生成目标文件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-c  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fPIC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bye.c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-Wall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505753" y="3168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共享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库创建（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297180" y="1586865"/>
            <a:ext cx="6986270" cy="398526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创建共享库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-shared  -o  libcommon.so.1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bye.o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为共享库文件创建链接文件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-s  libcommon.so.1  libcommon.so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符号链接文件命名规则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lib&lt;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97473" y="3618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享库创建（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137233" y="1226689"/>
            <a:ext cx="10656739" cy="496834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编写应用程序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#include 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#include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hello();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bye();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 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并链接共享库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libcommon.so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-o  test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-L.  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lcommon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25108" y="34728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链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接</a:t>
            </a:r>
            <a:r>
              <a:rPr lang="zh-CN" altLang="en-US" sz="4400" b="0" dirty="0">
                <a:solidFill>
                  <a:srgbClr val="01E1EF"/>
                </a:solidFill>
              </a:rPr>
              <a:t>共享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25805" y="1528445"/>
            <a:ext cx="8932545" cy="49682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执行程序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$ ./test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./test: error while loading shared libraries: libcommon.so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cannot open shared object file : No such file or directory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添加共享库的加载路径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$  export  LD_LIBRARY_PATH=$LD_LIBRARY_PATH:.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$ ./test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hello  world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bye!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7203" y="58985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加载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共</a:t>
            </a:r>
            <a:r>
              <a:rPr lang="zh-CN" altLang="en-US" sz="4400" b="0" dirty="0">
                <a:solidFill>
                  <a:srgbClr val="01E1EF"/>
                </a:solidFill>
              </a:rPr>
              <a:t>享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5" name="Rectangle 3"/>
          <p:cNvSpPr>
            <a:spLocks noGrp="1"/>
          </p:cNvSpPr>
          <p:nvPr>
            <p:ph type="body" sz="quarter" idx="11"/>
          </p:nvPr>
        </p:nvSpPr>
        <p:spPr>
          <a:xfrm>
            <a:off x="287020" y="2325370"/>
            <a:ext cx="7516495" cy="331660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让系统能找到要加载的共享库，有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三种方法 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库拷贝到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/lib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/lib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LD_LIBRARY_PATH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环境变量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中添加库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所在路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/etc/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ld.so.conf.d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/*.conf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，执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ldconfig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704508" y="103498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如何找到共享库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1748996" name="Rectangle 4"/>
          <p:cNvSpPr>
            <a:spLocks noChangeArrowheads="1"/>
          </p:cNvSpPr>
          <p:nvPr/>
        </p:nvSpPr>
        <p:spPr bwMode="auto">
          <a:xfrm>
            <a:off x="0" y="-1196340"/>
            <a:ext cx="193040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sz="100"/>
          </a:p>
        </p:txBody>
      </p:sp>
      <p:sp>
        <p:nvSpPr>
          <p:cNvPr id="1748997" name="Rectangle 5"/>
          <p:cNvSpPr>
            <a:spLocks noChangeArrowheads="1"/>
          </p:cNvSpPr>
          <p:nvPr/>
        </p:nvSpPr>
        <p:spPr bwMode="auto">
          <a:xfrm>
            <a:off x="0" y="-1196340"/>
            <a:ext cx="193040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sz="100"/>
          </a:p>
        </p:txBody>
      </p:sp>
      <p:sp>
        <p:nvSpPr>
          <p:cNvPr id="1748998" name="Rectangle 6"/>
          <p:cNvSpPr>
            <a:spLocks noChangeArrowheads="1"/>
          </p:cNvSpPr>
          <p:nvPr/>
        </p:nvSpPr>
        <p:spPr bwMode="auto">
          <a:xfrm>
            <a:off x="0" y="-1196340"/>
            <a:ext cx="193040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sz="100"/>
          </a:p>
        </p:txBody>
      </p:sp>
      <p:sp>
        <p:nvSpPr>
          <p:cNvPr id="1748999" name="Rectangle 7"/>
          <p:cNvSpPr>
            <a:spLocks noChangeArrowheads="1"/>
          </p:cNvSpPr>
          <p:nvPr/>
        </p:nvSpPr>
        <p:spPr bwMode="auto">
          <a:xfrm>
            <a:off x="0" y="-1196340"/>
            <a:ext cx="193040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901065" y="2979420"/>
            <a:ext cx="3345180" cy="284543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共享库创建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共享库加载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16255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享库小</a:t>
            </a:r>
            <a:r>
              <a:rPr lang="zh-CN" altLang="en-US" sz="4400" b="0" dirty="0">
                <a:solidFill>
                  <a:srgbClr val="01E1EF"/>
                </a:solidFill>
              </a:rPr>
              <a:t>结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1114</Words>
  <Application>WPS 演示</Application>
  <PresentationFormat>自定义</PresentationFormat>
  <Paragraphs>110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程序库（二）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1113</cp:revision>
  <dcterms:created xsi:type="dcterms:W3CDTF">2008-06-24T03:08:00Z</dcterms:created>
  <dcterms:modified xsi:type="dcterms:W3CDTF">2021-10-12T10:08:22Z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F4D34A9429574208A08CA3DD25D565EA</vt:lpwstr>
  </property>
</Properties>
</file>