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1652" r:id="rId3"/>
    <p:sldId id="1550" r:id="rId4"/>
    <p:sldId id="1643" r:id="rId5"/>
    <p:sldId id="1644" r:id="rId7"/>
    <p:sldId id="1645" r:id="rId8"/>
    <p:sldId id="1647" r:id="rId9"/>
    <p:sldId id="1648" r:id="rId10"/>
    <p:sldId id="1649" r:id="rId11"/>
    <p:sldId id="1637" r:id="rId12"/>
    <p:sldId id="1582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  <a:endParaRPr lang="zh-CN" altLang="en-US" sz="1600" dirty="0"/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b="0" smtClean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有名管道</a:t>
            </a:r>
            <a:endParaRPr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97410" y="4165289"/>
            <a:ext cx="5473117" cy="43203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有名</a:t>
            </a:r>
            <a:r>
              <a:rPr lang="zh-CN" altLang="en-US" sz="2400" dirty="0">
                <a:solidFill>
                  <a:schemeClr val="bg1"/>
                </a:solidFill>
              </a:rPr>
              <a:t>管道读写（熟练）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397410" y="508742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397410" y="320336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有名管道创建（熟练）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97410" y="71301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397410" y="2316834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有名管道特点（了解）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390525" y="1960880"/>
            <a:ext cx="8341995" cy="38481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628650" lvl="1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有名管道可以使非亲缘的两个进程互相通信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通过路径名来操作，在文件系统中可见，但内容存放在内存中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文件IO来操作有名管道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遵循先进先出规则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不支持leek操作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28650" lvl="1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单工读写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59753" y="99244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名管道特点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42950" y="1828165"/>
            <a:ext cx="6882765" cy="43351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fcntl.h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mkfifo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*path,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path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创建的管道文件路径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管道文件的权限，如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0666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64528" y="8108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名管道创建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mkfifo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95935" y="1085215"/>
            <a:ext cx="7872095" cy="508635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：循环从键盘输入并写入有名管道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myfifo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，输入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quit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时退出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：循环统计进程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每次写入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myfifo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的字符串的长度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create_fifo.c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*/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省略头文件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main(void)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mkfifo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myfifo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0666)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mkfifo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return 0;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05753" y="2729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50545" y="1270000"/>
            <a:ext cx="7929880" cy="562102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write_fifo.c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*/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省略头文件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#define   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main(void)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[N];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pfd;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((pfd = open(“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myfifo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O_WRONLY))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(“open”);  exit(-1);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while ( 1 )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N,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if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strcmp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“quit\n”) == 0) break;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write(pfd,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N);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50838" y="3974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66090" y="1123950"/>
            <a:ext cx="6927215" cy="570928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close(pfd);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return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read_fifo.c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*/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省略头文件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#define   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main(void)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[N];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pfd;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((pfd = open(“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myfifo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O_RDONLY))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14338" y="4145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308610" y="1365885"/>
            <a:ext cx="7118985" cy="455739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(“open”);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while (read(pfd,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N) &gt;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(“the length of string is %d\n”,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close(pfd);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return 0;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02908" y="5034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名管道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42315" y="1851660"/>
            <a:ext cx="5497195" cy="458978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有名管道特点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mkfifo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有名管道打开时有可能会阻塞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61023" y="115246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有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名</a:t>
            </a:r>
            <a:r>
              <a:rPr lang="zh-CN" altLang="en-US" sz="4400" b="0" dirty="0">
                <a:solidFill>
                  <a:srgbClr val="01E1EF"/>
                </a:solidFill>
              </a:rPr>
              <a:t>管道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1275</Words>
  <Application>WPS 演示</Application>
  <PresentationFormat>自定义</PresentationFormat>
  <Paragraphs>124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Symbol</vt:lpstr>
      <vt:lpstr>Times New Roman</vt:lpstr>
      <vt:lpstr>Arial Unicode MS</vt:lpstr>
      <vt:lpstr>华清远见慕课堂 - PPT模板（最终版）</vt:lpstr>
      <vt:lpstr>进程间通信（三）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1406</cp:revision>
  <dcterms:created xsi:type="dcterms:W3CDTF">2008-06-24T03:08:00Z</dcterms:created>
  <dcterms:modified xsi:type="dcterms:W3CDTF">2021-11-18T07:54:35Z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6A49E4652BA9497FB5F2FB3BE56FD1C7</vt:lpwstr>
  </property>
</Properties>
</file>