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1652" r:id="rId3"/>
    <p:sldId id="1550" r:id="rId4"/>
    <p:sldId id="1655" r:id="rId5"/>
    <p:sldId id="1654" r:id="rId6"/>
    <p:sldId id="1656" r:id="rId7"/>
    <p:sldId id="1657" r:id="rId8"/>
  </p:sldIdLst>
  <p:sldSz cx="12192000" cy="6858000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1EF"/>
    <a:srgbClr val="3A3C3F"/>
    <a:srgbClr val="E30C07"/>
    <a:srgbClr val="6F6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42" autoAdjust="0"/>
    <p:restoredTop sz="95113" autoAdjust="0"/>
  </p:normalViewPr>
  <p:slideViewPr>
    <p:cSldViewPr>
      <p:cViewPr varScale="1">
        <p:scale>
          <a:sx n="63" d="100"/>
          <a:sy n="63" d="100"/>
        </p:scale>
        <p:origin x="-954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215F5-BED6-4843-BE30-F7DCC61DF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9D07-4D2E-4279-BB2A-272192FFB1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74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fld id="{0E7FBE50-E1A1-4D32-9B8B-4E7C79B0A50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1 - 多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500"/>
              </a:spcBef>
              <a:spcAft>
                <a:spcPts val="500"/>
              </a:spcAft>
              <a:defRPr sz="2000">
                <a:solidFill>
                  <a:schemeClr val="bg1"/>
                </a:solidFill>
              </a:defRPr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00B0F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2084027" y="1984935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735767" y="29210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857065"/>
            <a:ext cx="6299200" cy="508000"/>
            <a:chOff x="1344" y="2160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60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1972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43"/>
          <p:cNvGrpSpPr/>
          <p:nvPr/>
        </p:nvGrpSpPr>
        <p:grpSpPr bwMode="auto">
          <a:xfrm>
            <a:off x="2447747" y="479313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407813" y="3929069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055507" y="485120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309967" y="29671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2697380" y="208061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543753" y="2492935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34"/>
          <p:cNvGrpSpPr/>
          <p:nvPr/>
        </p:nvGrpSpPr>
        <p:grpSpPr bwMode="auto">
          <a:xfrm>
            <a:off x="2831773" y="3501005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43"/>
          <p:cNvGrpSpPr/>
          <p:nvPr/>
        </p:nvGrpSpPr>
        <p:grpSpPr bwMode="auto">
          <a:xfrm>
            <a:off x="2589460" y="4577115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106767" y="2534777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 hasCustomPrompt="1"/>
          </p:nvPr>
        </p:nvSpPr>
        <p:spPr>
          <a:xfrm>
            <a:off x="3405973" y="3594107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197220" y="463518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773007" y="2996970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43"/>
          <p:cNvGrpSpPr/>
          <p:nvPr/>
        </p:nvGrpSpPr>
        <p:grpSpPr bwMode="auto">
          <a:xfrm>
            <a:off x="2877480" y="3933035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336020" y="3038812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485240" y="399110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容2 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368719" cy="4968345"/>
          </a:xfrm>
          <a:prstGeom prst="rect">
            <a:avLst/>
          </a:prstGeom>
        </p:spPr>
        <p:txBody>
          <a:bodyPr/>
          <a:lstStyle>
            <a:lvl1pPr marL="342265">
              <a:spcBef>
                <a:spcPts val="800"/>
              </a:spcBef>
              <a:spcAft>
                <a:spcPts val="800"/>
              </a:spcAft>
              <a:defRPr sz="2400"/>
            </a:lvl1pPr>
            <a:lvl2pPr marL="363855" indent="265430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SzPct val="107000"/>
              <a:buFont typeface="Calibri" panose="020F0502020204030204" pitchFamily="34" charset="0"/>
              <a:buChar char="–"/>
              <a:defRPr sz="16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542117" y="2032000"/>
            <a:ext cx="74041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32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9"/>
          <p:cNvSpPr txBox="1"/>
          <p:nvPr/>
        </p:nvSpPr>
        <p:spPr>
          <a:xfrm rot="220577">
            <a:off x="2034117" y="5778706"/>
            <a:ext cx="3172883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关注微信（</a:t>
            </a:r>
            <a:r>
              <a:rPr lang="en-US" altLang="zh-CN" sz="1600" u="none" dirty="0">
                <a:solidFill>
                  <a:srgbClr val="E30C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第一时间获取更多免费学习资料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4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56691">
            <a:off x="2338917" y="4076700"/>
            <a:ext cx="2317749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5"/>
          <p:cNvSpPr txBox="1"/>
          <p:nvPr/>
        </p:nvSpPr>
        <p:spPr>
          <a:xfrm rot="195230">
            <a:off x="5096933" y="3994895"/>
            <a:ext cx="5331884" cy="30486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更多课程欢迎关注华清远见慕课堂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免费咨询电话：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400-706-1880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值班手机：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15010390966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619366077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1462495461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logo-白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747243" y="836820"/>
            <a:ext cx="4556911" cy="79205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4165600" y="63817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www.embedu.org</a:t>
            </a:r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>
          <a:xfrm>
            <a:off x="9956800" y="6381750"/>
            <a:ext cx="162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1" cy="6897651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ctrTitle" hasCustomPrompt="1"/>
          </p:nvPr>
        </p:nvSpPr>
        <p:spPr>
          <a:xfrm>
            <a:off x="531731" y="2168539"/>
            <a:ext cx="7208855" cy="1066911"/>
          </a:xfrm>
          <a:ln>
            <a:noFill/>
          </a:ln>
        </p:spPr>
        <p:txBody>
          <a:bodyPr/>
          <a:lstStyle>
            <a:lvl1pPr algn="ctr">
              <a:defRPr sz="1285">
                <a:solidFill>
                  <a:schemeClr val="bg1"/>
                </a:solidFill>
              </a:defRPr>
            </a:lvl1pPr>
          </a:lstStyle>
          <a:p>
            <a:r>
              <a:rPr kumimoji="1" lang="en-US" altLang="zh-CN" b="0" dirty="0"/>
              <a:t>编辑母版标题样式</a:t>
            </a:r>
            <a:endParaRPr kumimoji="1" lang="en-US" altLang="zh-CN" b="0" dirty="0"/>
          </a:p>
        </p:txBody>
      </p:sp>
      <p:sp>
        <p:nvSpPr>
          <p:cNvPr id="12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2167567" y="3445443"/>
            <a:ext cx="3840659" cy="96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spcBef>
                <a:spcPts val="0"/>
              </a:spcBef>
              <a:buNone/>
              <a:defRPr lang="zh-CN" altLang="en-US" sz="665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编辑母版主讲人</a:t>
            </a:r>
            <a:endParaRPr lang="zh-CN" alt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313241" y="3445439"/>
            <a:ext cx="1889001" cy="112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685"/>
            <a:ext cx="12192000" cy="6897651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2" descr="bg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0" y="6397625"/>
            <a:ext cx="12192000" cy="4873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0" rIns="103900" bIns="5195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100"/>
          </a:p>
        </p:txBody>
      </p:sp>
      <p:sp>
        <p:nvSpPr>
          <p:cNvPr id="11" name="文本框 2"/>
          <p:cNvSpPr txBox="1"/>
          <p:nvPr/>
        </p:nvSpPr>
        <p:spPr>
          <a:xfrm>
            <a:off x="336551" y="6524625"/>
            <a:ext cx="4967816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8688917" y="6524625"/>
            <a:ext cx="3263900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logo-pp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9072207" y="186901"/>
            <a:ext cx="2688187" cy="505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lang="zh-CN" altLang="en-US" sz="2800" kern="1200" dirty="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5448" y="2756692"/>
            <a:ext cx="7208855" cy="1066911"/>
          </a:xfrm>
        </p:spPr>
        <p:txBody>
          <a:bodyPr/>
          <a:lstStyle/>
          <a:p>
            <a:pPr algn="l"/>
            <a:r>
              <a:rPr sz="5865" b="0" smtClean="0">
                <a:solidFill>
                  <a:srgbClr val="FFFF00"/>
                </a:solidFill>
                <a:latin typeface="微软雅黑" panose="020B0503020204020204" pitchFamily="34" charset="-122"/>
                <a:sym typeface="+mn-ea"/>
              </a:rPr>
              <a:t>内存映射</a:t>
            </a:r>
            <a:endParaRPr sz="5865" b="0" smtClean="0">
              <a:solidFill>
                <a:srgbClr val="FFFF00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54717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" y="5096416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25145" y="5404165"/>
            <a:ext cx="6408737" cy="7143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2" tIns="46036" rIns="92072" bIns="46036" anchor="ctr"/>
          <a:lstStyle/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2000" u="none" dirty="0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主讲</a:t>
            </a:r>
            <a:r>
              <a:rPr lang="en-US" altLang="zh-CN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u="none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大海</a:t>
            </a: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老师</a:t>
            </a:r>
            <a:endParaRPr lang="zh-CN" altLang="en-US" sz="2000" u="none" dirty="0" smtClean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479325" y="3284544"/>
            <a:ext cx="5473117" cy="432031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内存映射使用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397410" y="5087420"/>
            <a:ext cx="5473117" cy="360026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小结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5"/>
          </p:nvPr>
        </p:nvSpPr>
        <p:spPr>
          <a:xfrm>
            <a:off x="397410" y="4364780"/>
            <a:ext cx="5473117" cy="360026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内存映射注意事项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6"/>
          </p:nvPr>
        </p:nvSpPr>
        <p:spPr>
          <a:xfrm>
            <a:off x="397410" y="713015"/>
            <a:ext cx="10368720" cy="719138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</a:rPr>
              <a:t>课程目标：</a:t>
            </a:r>
            <a:endParaRPr lang="zh-CN" altLang="en-US" sz="4400" b="0" dirty="0">
              <a:solidFill>
                <a:srgbClr val="01E1EF"/>
              </a:solidFill>
            </a:endParaRPr>
          </a:p>
          <a:p>
            <a:endParaRPr lang="zh-CN" altLang="en-US" sz="4400" b="0" dirty="0">
              <a:solidFill>
                <a:srgbClr val="01E1EF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397410" y="2316834"/>
            <a:ext cx="5473117" cy="360025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内存映射概念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15340" y="1196975"/>
            <a:ext cx="7150100" cy="4968240"/>
          </a:xfrm>
        </p:spPr>
        <p:txBody>
          <a:bodyPr/>
          <a:p>
            <a:r>
              <a:rPr lang="zh-CN" altLang="en-US"/>
              <a:t>共享内存可以通过mmap()映射普通文件，</a:t>
            </a:r>
            <a:endParaRPr lang="zh-CN" altLang="en-US"/>
          </a:p>
          <a:p>
            <a:r>
              <a:rPr lang="zh-CN" altLang="en-US"/>
              <a:t>使一个磁盘文件与内存中的一个缓冲区相映射，进程可以像访问普通内存一样对文件进行访问，不必再调用read,write。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p>
            <a:r>
              <a:rPr lang="zh-CN" altLang="en-US" sz="4400" b="0">
                <a:solidFill>
                  <a:srgbClr val="01E1EF"/>
                </a:solidFill>
              </a:rPr>
              <a:t>内存映射概念</a:t>
            </a:r>
            <a:endParaRPr lang="zh-CN" altLang="en-US" sz="4400" b="0">
              <a:solidFill>
                <a:srgbClr val="01E1E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15340" y="1196975"/>
            <a:ext cx="9345930" cy="4968240"/>
          </a:xfrm>
        </p:spPr>
        <p:txBody>
          <a:bodyPr/>
          <a:p>
            <a:r>
              <a:rPr lang="zh-CN" altLang="en-US"/>
              <a:t>实现了用户空间和内核空间的高效交互方式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p>
            <a:pPr algn="l">
              <a:buClrTx/>
              <a:buSzTx/>
            </a:pPr>
            <a:r>
              <a:rPr sz="4400" b="0">
                <a:solidFill>
                  <a:srgbClr val="01E1EF"/>
                </a:solidFill>
              </a:rPr>
              <a:t>mmap的优点</a:t>
            </a:r>
            <a:endParaRPr sz="4400" b="0">
              <a:solidFill>
                <a:srgbClr val="01E1E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p>
            <a:pPr algn="l">
              <a:buClrTx/>
              <a:buSzTx/>
            </a:pPr>
            <a:r>
              <a:rPr lang="zh-CN" altLang="en-US" sz="4400" b="0">
                <a:solidFill>
                  <a:srgbClr val="01E1EF"/>
                </a:solidFill>
              </a:rPr>
              <a:t>内存映射的使用</a:t>
            </a:r>
            <a:endParaRPr lang="zh-CN" altLang="en-US" sz="4400" b="0">
              <a:solidFill>
                <a:srgbClr val="01E1E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p>
            <a:pPr algn="l">
              <a:buClrTx/>
              <a:buSzTx/>
            </a:pPr>
            <a:r>
              <a:rPr lang="zh-CN" altLang="en-US" sz="4400" b="0">
                <a:solidFill>
                  <a:srgbClr val="01E1EF"/>
                </a:solidFill>
              </a:rPr>
              <a:t>内存映射使用注意事项</a:t>
            </a:r>
            <a:endParaRPr lang="zh-CN" altLang="en-US" sz="4400" b="0">
              <a:solidFill>
                <a:srgbClr val="01E1E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华清远见慕课堂 - PPT模板（最终版）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文件操作</Template>
  <TotalTime>0</TotalTime>
  <Words>169</Words>
  <Application>WPS 演示</Application>
  <PresentationFormat>自定义</PresentationFormat>
  <Paragraphs>34</Paragraphs>
  <Slides>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Calibri</vt:lpstr>
      <vt:lpstr>华文细黑</vt:lpstr>
      <vt:lpstr>黑体</vt:lpstr>
      <vt:lpstr>Arial Unicode MS</vt:lpstr>
      <vt:lpstr>华清远见慕课堂 - PPT模板（最终版）</vt:lpstr>
      <vt:lpstr>内存映射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标准I/O库 </dc:title>
  <dc:creator>User</dc:creator>
  <cp:lastModifiedBy>Administrator</cp:lastModifiedBy>
  <cp:revision>1425</cp:revision>
  <dcterms:created xsi:type="dcterms:W3CDTF">2008-06-24T03:08:00Z</dcterms:created>
  <dcterms:modified xsi:type="dcterms:W3CDTF">2021-11-19T07:15:56Z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6A49E4652BA9497FB5F2FB3BE56FD1C7</vt:lpwstr>
  </property>
</Properties>
</file>