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6"/>
  </p:handoutMasterIdLst>
  <p:sldIdLst>
    <p:sldId id="1592" r:id="rId3"/>
    <p:sldId id="1550" r:id="rId4"/>
    <p:sldId id="1584" r:id="rId5"/>
    <p:sldId id="1585" r:id="rId7"/>
    <p:sldId id="1602" r:id="rId8"/>
    <p:sldId id="1603" r:id="rId9"/>
    <p:sldId id="1586" r:id="rId10"/>
    <p:sldId id="1587" r:id="rId11"/>
    <p:sldId id="1588" r:id="rId12"/>
    <p:sldId id="1589" r:id="rId13"/>
    <p:sldId id="1583" r:id="rId14"/>
    <p:sldId id="1582" r:id="rId15"/>
  </p:sldIdLst>
  <p:sldSz cx="12192000" cy="6858000"/>
  <p:notesSz cx="6858000" cy="9144000"/>
  <p:defaultTextStyle>
    <a:defPPr>
      <a:defRPr lang="zh-CN"/>
    </a:defPPr>
    <a:lvl1pPr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5pPr>
    <a:lvl6pPr marL="22860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6pPr>
    <a:lvl7pPr marL="27432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7pPr>
    <a:lvl8pPr marL="32004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8pPr>
    <a:lvl9pPr marL="36576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E1EF"/>
    <a:srgbClr val="3A3C3F"/>
    <a:srgbClr val="E30C07"/>
    <a:srgbClr val="6F6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42" autoAdjust="0"/>
    <p:restoredTop sz="85902" autoAdjust="0"/>
  </p:normalViewPr>
  <p:slideViewPr>
    <p:cSldViewPr>
      <p:cViewPr varScale="1">
        <p:scale>
          <a:sx n="67" d="100"/>
          <a:sy n="67" d="100"/>
        </p:scale>
        <p:origin x="-798" y="-96"/>
      </p:cViewPr>
      <p:guideLst>
        <p:guide orient="horz" pos="2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84"/>
      </p:cViewPr>
      <p:guideLst>
        <p:guide orient="horz" pos="288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9215F5-BED6-4843-BE30-F7DCC61DF97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CC9D07-4D2E-4279-BB2A-272192FFB15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200" u="none">
                <a:solidFill>
                  <a:schemeClr val="tx1"/>
                </a:solidFill>
              </a:defRPr>
            </a:lvl1pPr>
          </a:lstStyle>
          <a:p>
            <a:endParaRPr lang="en-US" altLang="zh-CN"/>
          </a:p>
        </p:txBody>
      </p:sp>
      <p:sp>
        <p:nvSpPr>
          <p:cNvPr id="1740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u="none">
                <a:solidFill>
                  <a:schemeClr val="tx1"/>
                </a:solidFill>
              </a:defRPr>
            </a:lvl1pPr>
          </a:lstStyle>
          <a:p>
            <a:endParaRPr lang="en-US" altLang="zh-CN"/>
          </a:p>
        </p:txBody>
      </p:sp>
      <p:sp>
        <p:nvSpPr>
          <p:cNvPr id="1740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1740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740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FontTx/>
              <a:buNone/>
              <a:defRPr sz="1200" u="none">
                <a:solidFill>
                  <a:schemeClr val="tx1"/>
                </a:solidFill>
              </a:defRPr>
            </a:lvl1pPr>
          </a:lstStyle>
          <a:p>
            <a:endParaRPr lang="en-US" altLang="zh-CN"/>
          </a:p>
        </p:txBody>
      </p:sp>
      <p:sp>
        <p:nvSpPr>
          <p:cNvPr id="174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FontTx/>
              <a:buNone/>
              <a:defRPr sz="1200" u="none">
                <a:solidFill>
                  <a:schemeClr val="tx1"/>
                </a:solidFill>
              </a:defRPr>
            </a:lvl1pPr>
          </a:lstStyle>
          <a:p>
            <a:fld id="{0E7FBE50-E1A1-4D32-9B8B-4E7C79B0A50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C72E60BB-E752-40E7-B884-B96F4EB5A7F9}" type="slidenum">
              <a:rPr lang="en-US" altLang="zh-CN"/>
            </a:fld>
            <a:endParaRPr lang="en-US" altLang="zh-CN"/>
          </a:p>
        </p:txBody>
      </p:sp>
      <p:sp>
        <p:nvSpPr>
          <p:cNvPr id="15362" name="Rectangle 7"/>
          <p:cNvSpPr txBox="1">
            <a:spLocks noGrp="1" noChangeArrowheads="1"/>
          </p:cNvSpPr>
          <p:nvPr/>
        </p:nvSpPr>
        <p:spPr bwMode="auto">
          <a:xfrm>
            <a:off x="3886201" y="8686800"/>
            <a:ext cx="2971800" cy="457200"/>
          </a:xfrm>
          <a:prstGeom prst="rect">
            <a:avLst/>
          </a:prstGeom>
          <a:noFill/>
          <a:ln w="9525">
            <a:noFill/>
            <a:miter lim="800000"/>
          </a:ln>
        </p:spPr>
        <p:txBody>
          <a:bodyPr lIns="91431" tIns="45716" rIns="91431" bIns="45716" anchor="b"/>
          <a:lstStyle/>
          <a:p>
            <a:pPr algn="r" latinLnBrk="1"/>
            <a:fld id="{6D9CD5D6-0DFD-41B9-8CBE-21513BE46CAA}" type="slidenum">
              <a:rPr kumimoji="1" lang="en-US" altLang="zh-CN" sz="1200">
                <a:latin typeface="Times New Roman" panose="02020603050405020304" pitchFamily="18" charset="0"/>
              </a:rPr>
            </a:fld>
            <a:endParaRPr kumimoji="1" lang="en-US" altLang="zh-CN" sz="1200" dirty="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xfrm>
            <a:off x="914401"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C72E60BB-E752-40E7-B884-B96F4EB5A7F9}" type="slidenum">
              <a:rPr lang="en-US" altLang="zh-CN"/>
            </a:fld>
            <a:endParaRPr lang="en-US" altLang="zh-CN"/>
          </a:p>
        </p:txBody>
      </p:sp>
      <p:sp>
        <p:nvSpPr>
          <p:cNvPr id="15362" name="Rectangle 7"/>
          <p:cNvSpPr txBox="1">
            <a:spLocks noGrp="1" noChangeArrowheads="1"/>
          </p:cNvSpPr>
          <p:nvPr/>
        </p:nvSpPr>
        <p:spPr bwMode="auto">
          <a:xfrm>
            <a:off x="3886201" y="8686800"/>
            <a:ext cx="2971800" cy="457200"/>
          </a:xfrm>
          <a:prstGeom prst="rect">
            <a:avLst/>
          </a:prstGeom>
          <a:noFill/>
          <a:ln w="9525">
            <a:noFill/>
            <a:miter lim="800000"/>
          </a:ln>
        </p:spPr>
        <p:txBody>
          <a:bodyPr lIns="91431" tIns="45716" rIns="91431" bIns="45716" anchor="b"/>
          <a:lstStyle/>
          <a:p>
            <a:pPr algn="r" latinLnBrk="1"/>
            <a:fld id="{6D9CD5D6-0DFD-41B9-8CBE-21513BE46CAA}" type="slidenum">
              <a:rPr kumimoji="1" lang="en-US" altLang="zh-CN" sz="1200">
                <a:latin typeface="Times New Roman" panose="02020603050405020304" pitchFamily="18" charset="0"/>
              </a:rPr>
            </a:fld>
            <a:endParaRPr kumimoji="1" lang="en-US" altLang="zh-CN" sz="1200" dirty="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xfrm>
            <a:off x="914401"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D126B6C9-CDE2-468E-AE38-3586ABA5224A}" type="slidenum">
              <a:rPr lang="en-US" altLang="zh-CN"/>
            </a:fld>
            <a:endParaRPr lang="en-US" altLang="zh-CN"/>
          </a:p>
        </p:txBody>
      </p:sp>
      <p:sp>
        <p:nvSpPr>
          <p:cNvPr id="20482" name="Rectangle 7"/>
          <p:cNvSpPr txBox="1">
            <a:spLocks noGrp="1" noChangeArrowheads="1"/>
          </p:cNvSpPr>
          <p:nvPr/>
        </p:nvSpPr>
        <p:spPr bwMode="auto">
          <a:xfrm>
            <a:off x="3886201" y="8686800"/>
            <a:ext cx="2971800" cy="457200"/>
          </a:xfrm>
          <a:prstGeom prst="rect">
            <a:avLst/>
          </a:prstGeom>
          <a:noFill/>
          <a:ln w="9525">
            <a:noFill/>
            <a:miter lim="800000"/>
          </a:ln>
        </p:spPr>
        <p:txBody>
          <a:bodyPr lIns="91431" tIns="45716" rIns="91431" bIns="45716" anchor="b"/>
          <a:lstStyle/>
          <a:p>
            <a:pPr algn="r" latinLnBrk="1"/>
            <a:fld id="{4F61AB22-5A54-4EC6-9102-B31EDF0D4DAF}" type="slidenum">
              <a:rPr kumimoji="1" lang="en-US" altLang="zh-CN" sz="1200">
                <a:latin typeface="Times New Roman" panose="02020603050405020304" pitchFamily="18" charset="0"/>
              </a:rPr>
            </a:fld>
            <a:endParaRPr kumimoji="1" lang="en-US" altLang="zh-CN" sz="1200" dirty="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xfrm>
            <a:off x="914401" y="4343400"/>
            <a:ext cx="5029200" cy="4114800"/>
          </a:xfrm>
        </p:spPr>
        <p:txBody>
          <a:bodyPr/>
          <a:lstStyle/>
          <a:p>
            <a:r>
              <a:rPr lang="zh-CN" altLang="en-US" dirty="0" smtClean="0"/>
              <a:t>终端：用于系统和用户交互的一组输入输出设备。如串口终端、网络终端、键盘</a:t>
            </a:r>
            <a:r>
              <a:rPr lang="en-US" altLang="zh-CN" dirty="0" smtClean="0"/>
              <a:t>+</a:t>
            </a:r>
            <a:r>
              <a:rPr lang="zh-CN" altLang="en-US" dirty="0" smtClean="0"/>
              <a:t>显示器</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E1907FE1-FA00-4175-B0F0-81B18B4E49AD}" type="slidenum">
              <a:rPr lang="en-US" altLang="zh-CN"/>
            </a:fld>
            <a:endParaRPr lang="en-US" altLang="zh-CN"/>
          </a:p>
        </p:txBody>
      </p:sp>
      <p:sp>
        <p:nvSpPr>
          <p:cNvPr id="22530" name="Rectangle 7"/>
          <p:cNvSpPr txBox="1">
            <a:spLocks noGrp="1" noChangeArrowheads="1"/>
          </p:cNvSpPr>
          <p:nvPr/>
        </p:nvSpPr>
        <p:spPr bwMode="auto">
          <a:xfrm>
            <a:off x="3886201" y="8686800"/>
            <a:ext cx="2971800" cy="457200"/>
          </a:xfrm>
          <a:prstGeom prst="rect">
            <a:avLst/>
          </a:prstGeom>
          <a:noFill/>
          <a:ln w="9525">
            <a:noFill/>
            <a:miter lim="800000"/>
          </a:ln>
        </p:spPr>
        <p:txBody>
          <a:bodyPr lIns="91431" tIns="45716" rIns="91431" bIns="45716" anchor="b"/>
          <a:lstStyle/>
          <a:p>
            <a:pPr algn="r" latinLnBrk="1"/>
            <a:fld id="{BB39E901-A476-451B-8E82-95CE33B0E128}" type="slidenum">
              <a:rPr kumimoji="1" lang="en-US" altLang="zh-CN" sz="1200">
                <a:latin typeface="Times New Roman" panose="02020603050405020304" pitchFamily="18" charset="0"/>
              </a:rPr>
            </a:fld>
            <a:endParaRPr kumimoji="1" lang="en-US" altLang="zh-CN" sz="1200" dirty="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xfrm>
            <a:off x="914401"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t>
            </a:r>
            <a:r>
              <a:rPr lang="en-US" altLang="zh-CN" baseline="0" dirty="0" smtClean="0"/>
              <a:t>  </a:t>
            </a:r>
            <a:r>
              <a:rPr lang="zh-CN" altLang="en-US" baseline="0" dirty="0" smtClean="0"/>
              <a:t>表示创建库文件</a:t>
            </a:r>
            <a:endParaRPr lang="en-US" altLang="zh-CN" baseline="0" dirty="0" smtClean="0"/>
          </a:p>
          <a:p>
            <a:r>
              <a:rPr lang="en-US" altLang="zh-CN" baseline="0" dirty="0" smtClean="0"/>
              <a:t>r  </a:t>
            </a:r>
            <a:r>
              <a:rPr lang="zh-CN" altLang="en-US" baseline="0" dirty="0" smtClean="0"/>
              <a:t>表示替换库中同名的目标文件内容</a:t>
            </a:r>
            <a:endParaRPr lang="en-US" altLang="zh-CN" baseline="0" dirty="0" smtClean="0"/>
          </a:p>
          <a:p>
            <a:r>
              <a:rPr lang="en-US" altLang="zh-CN" baseline="0" dirty="0" smtClean="0"/>
              <a:t>s  </a:t>
            </a:r>
            <a:r>
              <a:rPr lang="zh-CN" altLang="en-US" baseline="0" dirty="0" smtClean="0"/>
              <a:t>表示为库中符号创建索引，能够加快链接过程</a:t>
            </a:r>
            <a:endParaRPr lang="zh-CN" altLang="en-US" dirty="0"/>
          </a:p>
        </p:txBody>
      </p:sp>
      <p:sp>
        <p:nvSpPr>
          <p:cNvPr id="4" name="灯片编号占位符 3"/>
          <p:cNvSpPr>
            <a:spLocks noGrp="1"/>
          </p:cNvSpPr>
          <p:nvPr>
            <p:ph type="sldNum" sz="quarter" idx="10"/>
          </p:nvPr>
        </p:nvSpPr>
        <p:spPr/>
        <p:txBody>
          <a:bodyPr/>
          <a:lstStyle/>
          <a:p>
            <a:fld id="{0E7FBE50-E1A1-4D32-9B8B-4E7C79B0A50D}"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
    <p:spTree>
      <p:nvGrpSpPr>
        <p:cNvPr id="1" name=""/>
        <p:cNvGrpSpPr/>
        <p:nvPr/>
      </p:nvGrpSpPr>
      <p:grpSpPr>
        <a:xfrm>
          <a:off x="0" y="0"/>
          <a:ext cx="0" cy="0"/>
          <a:chOff x="0" y="0"/>
          <a:chExt cx="0" cy="0"/>
        </a:xfrm>
      </p:grpSpPr>
      <p:pic>
        <p:nvPicPr>
          <p:cNvPr id="4" name="图片 6" descr="01.png"/>
          <p:cNvPicPr>
            <a:picLocks noChangeAspect="1"/>
          </p:cNvPicPr>
          <p:nvPr/>
        </p:nvPicPr>
        <p:blipFill>
          <a:blip r:embed="rId2" cstate="print"/>
          <a:srcRect/>
          <a:stretch>
            <a:fillRect/>
          </a:stretch>
        </p:blipFill>
        <p:spPr bwMode="auto">
          <a:xfrm>
            <a:off x="6671733" y="0"/>
            <a:ext cx="5520267" cy="6462713"/>
          </a:xfrm>
          <a:prstGeom prst="rect">
            <a:avLst/>
          </a:prstGeom>
          <a:noFill/>
          <a:ln w="9525">
            <a:noFill/>
            <a:miter lim="800000"/>
            <a:headEnd/>
            <a:tailEnd/>
          </a:ln>
        </p:spPr>
      </p:pic>
      <p:pic>
        <p:nvPicPr>
          <p:cNvPr id="6" name="图片 8" descr="8cm.jpg"/>
          <p:cNvPicPr>
            <a:picLocks noChangeAspect="1"/>
          </p:cNvPicPr>
          <p:nvPr/>
        </p:nvPicPr>
        <p:blipFill>
          <a:blip r:embed="rId3" cstate="print"/>
          <a:srcRect/>
          <a:stretch>
            <a:fillRect/>
          </a:stretch>
        </p:blipFill>
        <p:spPr bwMode="auto">
          <a:xfrm>
            <a:off x="912284" y="4581525"/>
            <a:ext cx="1909233" cy="1431925"/>
          </a:xfrm>
          <a:prstGeom prst="rect">
            <a:avLst/>
          </a:prstGeom>
          <a:noFill/>
          <a:ln w="9525">
            <a:noFill/>
            <a:miter lim="800000"/>
            <a:headEnd/>
            <a:tailEnd/>
          </a:ln>
        </p:spPr>
      </p:pic>
      <p:sp>
        <p:nvSpPr>
          <p:cNvPr id="7" name="文本框 9"/>
          <p:cNvSpPr txBox="1"/>
          <p:nvPr/>
        </p:nvSpPr>
        <p:spPr>
          <a:xfrm>
            <a:off x="2832100" y="5013325"/>
            <a:ext cx="5029200" cy="953135"/>
          </a:xfrm>
          <a:prstGeom prst="rect">
            <a:avLst/>
          </a:prstGeom>
          <a:noFill/>
        </p:spPr>
        <p:txBody>
          <a:bodyPr>
            <a:spAutoFit/>
          </a:bodyPr>
          <a:lstStyle/>
          <a:p>
            <a:pPr>
              <a:lnSpc>
                <a:spcPct val="150000"/>
              </a:lnSpc>
              <a:buFont typeface="Arial" panose="020B0604020202020204" pitchFamily="34" charset="0"/>
              <a:buNone/>
              <a:defRPr/>
            </a:pPr>
            <a:r>
              <a:rPr lang="zh-CN" altLang="en-US" sz="1600" u="none" dirty="0">
                <a:solidFill>
                  <a:schemeClr val="tx1">
                    <a:lumMod val="95000"/>
                    <a:lumOff val="5000"/>
                  </a:schemeClr>
                </a:solidFill>
                <a:latin typeface="微软雅黑" panose="020B0503020204020204" pitchFamily="34" charset="-122"/>
                <a:ea typeface="微软雅黑" panose="020B0503020204020204" pitchFamily="34" charset="-122"/>
              </a:rPr>
              <a:t>扫描华清远见官方二维码（</a:t>
            </a:r>
            <a:r>
              <a:rPr lang="en-US" altLang="zh-CN" sz="1600" u="none" dirty="0">
                <a:solidFill>
                  <a:schemeClr val="tx1">
                    <a:lumMod val="95000"/>
                    <a:lumOff val="5000"/>
                  </a:schemeClr>
                </a:solidFill>
                <a:latin typeface="微软雅黑" panose="020B0503020204020204" pitchFamily="34" charset="-122"/>
                <a:ea typeface="微软雅黑" panose="020B0503020204020204" pitchFamily="34" charset="-122"/>
              </a:rPr>
              <a:t>farsight2013</a:t>
            </a:r>
            <a:r>
              <a:rPr lang="zh-CN" altLang="en-US" sz="1600" u="none"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600" u="none"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600" u="none" dirty="0">
                <a:solidFill>
                  <a:schemeClr val="tx1">
                    <a:lumMod val="95000"/>
                    <a:lumOff val="5000"/>
                  </a:schemeClr>
                </a:solidFill>
                <a:latin typeface="微软雅黑" panose="020B0503020204020204" pitchFamily="34" charset="-122"/>
                <a:ea typeface="微软雅黑" panose="020B0503020204020204" pitchFamily="34" charset="-122"/>
              </a:rPr>
              <a:t>第一时间获取更多华清远见课程信息。</a:t>
            </a:r>
            <a:endParaRPr lang="zh-CN" altLang="en-US" sz="1600" u="none"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标题 1"/>
          <p:cNvSpPr>
            <a:spLocks noGrp="1"/>
          </p:cNvSpPr>
          <p:nvPr>
            <p:ph type="title" hasCustomPrompt="1"/>
          </p:nvPr>
        </p:nvSpPr>
        <p:spPr>
          <a:xfrm>
            <a:off x="815633" y="2132910"/>
            <a:ext cx="6624460" cy="576040"/>
          </a:xfrm>
          <a:prstGeom prst="rect">
            <a:avLst/>
          </a:prstGeom>
        </p:spPr>
        <p:txBody>
          <a:bodyPr anchor="t"/>
          <a:lstStyle>
            <a:lvl1pPr algn="ctr" defTabSz="914400" rtl="0" eaLnBrk="1" fontAlgn="base" latinLnBrk="0" hangingPunct="1">
              <a:lnSpc>
                <a:spcPct val="90000"/>
              </a:lnSpc>
              <a:spcBef>
                <a:spcPct val="0"/>
              </a:spcBef>
              <a:spcAft>
                <a:spcPct val="0"/>
              </a:spcAft>
              <a:buFont typeface="Arial" panose="020B0604020202020204" pitchFamily="34" charset="0"/>
              <a:buNone/>
              <a:defRPr kumimoji="0" lang="zh-CN" altLang="en-US" sz="36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j-cs"/>
                <a:sym typeface="Calibri" panose="020F0502020204030204" pitchFamily="34" charset="0"/>
              </a:defRPr>
            </a:lvl1pPr>
          </a:lstStyle>
          <a:p>
            <a:r>
              <a:rPr lang="zh-CN" altLang="en-US" dirty="0" smtClean="0"/>
              <a:t>编辑母版标题样式</a:t>
            </a:r>
            <a:endParaRPr lang="zh-CN" altLang="en-US" dirty="0"/>
          </a:p>
        </p:txBody>
      </p:sp>
      <p:sp>
        <p:nvSpPr>
          <p:cNvPr id="29" name="文本占位符 28"/>
          <p:cNvSpPr>
            <a:spLocks noGrp="1"/>
          </p:cNvSpPr>
          <p:nvPr>
            <p:ph type="body" sz="quarter" idx="10" hasCustomPrompt="1"/>
          </p:nvPr>
        </p:nvSpPr>
        <p:spPr>
          <a:xfrm>
            <a:off x="719627" y="3068975"/>
            <a:ext cx="6048420" cy="504035"/>
          </a:xfrm>
          <a:prstGeom prst="rect">
            <a:avLst/>
          </a:prstGeom>
        </p:spPr>
        <p:txBody>
          <a:bodyPr/>
          <a:lstStyle>
            <a:lvl1pPr algn="ctr">
              <a:buNone/>
              <a:defRPr lang="zh-CN" altLang="en-US" sz="2000" b="1" dirty="0" smtClean="0">
                <a:solidFill>
                  <a:schemeClr val="tx1">
                    <a:tint val="75000"/>
                  </a:schemeClr>
                </a:solidFill>
                <a:latin typeface="黑体" panose="02010609060101010101" pitchFamily="49" charset="-122"/>
                <a:ea typeface="黑体" panose="02010609060101010101" pitchFamily="49" charset="-122"/>
                <a:cs typeface="+mn-cs"/>
                <a:sym typeface="Calibri" panose="020F0502020204030204" pitchFamily="34" charset="0"/>
              </a:defRPr>
            </a:lvl1pPr>
          </a:lstStyle>
          <a:p>
            <a:pPr lvl="0"/>
            <a:r>
              <a:rPr lang="zh-CN" altLang="en-US" dirty="0" smtClean="0"/>
              <a:t>编辑母版文本样式</a:t>
            </a:r>
            <a:endParaRPr lang="zh-CN" altLang="en-US" dirty="0" smtClean="0"/>
          </a:p>
        </p:txBody>
      </p:sp>
      <p:pic>
        <p:nvPicPr>
          <p:cNvPr id="8" name="图片 7" descr="logo-ppt.png"/>
          <p:cNvPicPr>
            <a:picLocks noChangeAspect="1"/>
          </p:cNvPicPr>
          <p:nvPr userDrawn="1"/>
        </p:nvPicPr>
        <p:blipFill>
          <a:blip r:embed="rId4" cstate="print"/>
          <a:stretch>
            <a:fillRect/>
          </a:stretch>
        </p:blipFill>
        <p:spPr>
          <a:xfrm>
            <a:off x="431607" y="330376"/>
            <a:ext cx="3456240" cy="650454"/>
          </a:xfrm>
          <a:prstGeom prst="rect">
            <a:avLst/>
          </a:prstGeom>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尾页">
    <p:spTree>
      <p:nvGrpSpPr>
        <p:cNvPr id="1" name=""/>
        <p:cNvGrpSpPr/>
        <p:nvPr/>
      </p:nvGrpSpPr>
      <p:grpSpPr>
        <a:xfrm>
          <a:off x="0" y="0"/>
          <a:ext cx="0" cy="0"/>
          <a:chOff x="0" y="0"/>
          <a:chExt cx="0" cy="0"/>
        </a:xfrm>
      </p:grpSpPr>
      <p:pic>
        <p:nvPicPr>
          <p:cNvPr id="2" name="图片 6" descr="p.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3" name="文本框 2"/>
          <p:cNvSpPr txBox="1"/>
          <p:nvPr/>
        </p:nvSpPr>
        <p:spPr>
          <a:xfrm>
            <a:off x="2542117" y="2032000"/>
            <a:ext cx="7404100" cy="583565"/>
          </a:xfrm>
          <a:prstGeom prst="rect">
            <a:avLst/>
          </a:prstGeom>
          <a:noFill/>
        </p:spPr>
        <p:txBody>
          <a:bodyPr>
            <a:spAutoFit/>
          </a:bodyPr>
          <a:lstStyle/>
          <a:p>
            <a:pPr>
              <a:buFont typeface="Arial" panose="020B0604020202020204" pitchFamily="34" charset="0"/>
              <a:buNone/>
              <a:defRPr/>
            </a:pPr>
            <a:r>
              <a:rPr lang="zh-CN" altLang="en-US" sz="3200" u="none" dirty="0">
                <a:solidFill>
                  <a:schemeClr val="bg1"/>
                </a:solidFill>
                <a:latin typeface="微软雅黑" panose="020B0503020204020204" pitchFamily="34" charset="-122"/>
                <a:ea typeface="微软雅黑" panose="020B0503020204020204" pitchFamily="34" charset="-122"/>
              </a:rPr>
              <a:t>华清远见慕课堂  </a:t>
            </a:r>
            <a:r>
              <a:rPr lang="en-US" altLang="zh-CN" sz="3200" u="none" dirty="0">
                <a:solidFill>
                  <a:schemeClr val="bg1"/>
                </a:solidFill>
                <a:latin typeface="微软雅黑" panose="020B0503020204020204" pitchFamily="34" charset="-122"/>
                <a:ea typeface="微软雅黑" panose="020B0503020204020204" pitchFamily="34" charset="-122"/>
              </a:rPr>
              <a:t>|  </a:t>
            </a:r>
            <a:r>
              <a:rPr lang="zh-CN" altLang="en-US" sz="3200" u="none" dirty="0">
                <a:solidFill>
                  <a:schemeClr val="bg1"/>
                </a:solidFill>
                <a:latin typeface="微软雅黑" panose="020B0503020204020204" pitchFamily="34" charset="-122"/>
                <a:ea typeface="微软雅黑" panose="020B0503020204020204" pitchFamily="34" charset="-122"/>
              </a:rPr>
              <a:t>程序员的学习天堂</a:t>
            </a:r>
            <a:endParaRPr lang="zh-CN" altLang="en-US" sz="3200" u="none" dirty="0">
              <a:solidFill>
                <a:schemeClr val="bg1"/>
              </a:solidFill>
              <a:latin typeface="微软雅黑" panose="020B0503020204020204" pitchFamily="34" charset="-122"/>
              <a:ea typeface="微软雅黑" panose="020B0503020204020204" pitchFamily="34" charset="-122"/>
            </a:endParaRPr>
          </a:p>
        </p:txBody>
      </p:sp>
      <p:sp>
        <p:nvSpPr>
          <p:cNvPr id="5" name="文本框 9"/>
          <p:cNvSpPr txBox="1"/>
          <p:nvPr/>
        </p:nvSpPr>
        <p:spPr>
          <a:xfrm rot="220577">
            <a:off x="2034117" y="5778706"/>
            <a:ext cx="3172883" cy="953135"/>
          </a:xfrm>
          <a:prstGeom prst="rect">
            <a:avLst/>
          </a:prstGeom>
          <a:noFill/>
        </p:spPr>
        <p:txBody>
          <a:bodyPr>
            <a:spAutoFit/>
          </a:bodyPr>
          <a:lstStyle/>
          <a:p>
            <a:pPr>
              <a:lnSpc>
                <a:spcPct val="150000"/>
              </a:lnSpc>
              <a:buFont typeface="Arial" panose="020B0604020202020204" pitchFamily="34" charset="0"/>
              <a:buNone/>
              <a:defRPr/>
            </a:pPr>
            <a:r>
              <a:rPr lang="zh-CN" altLang="en-US" sz="1600" u="none" dirty="0">
                <a:solidFill>
                  <a:schemeClr val="tx1"/>
                </a:solidFill>
                <a:latin typeface="微软雅黑" panose="020B0503020204020204" pitchFamily="34" charset="-122"/>
                <a:ea typeface="微软雅黑" panose="020B0503020204020204" pitchFamily="34" charset="-122"/>
              </a:rPr>
              <a:t>关注微信（</a:t>
            </a:r>
            <a:r>
              <a:rPr lang="en-US" altLang="zh-CN" sz="1600" u="none" dirty="0">
                <a:solidFill>
                  <a:srgbClr val="E30C07"/>
                </a:solidFill>
                <a:latin typeface="微软雅黑" panose="020B0503020204020204" pitchFamily="34" charset="-122"/>
                <a:ea typeface="微软雅黑" panose="020B0503020204020204" pitchFamily="34" charset="-122"/>
              </a:rPr>
              <a:t>farsight2013</a:t>
            </a:r>
            <a:r>
              <a:rPr lang="zh-CN" altLang="en-US" sz="1600" u="none" dirty="0">
                <a:solidFill>
                  <a:schemeClr val="tx1"/>
                </a:solidFill>
                <a:latin typeface="微软雅黑" panose="020B0503020204020204" pitchFamily="34" charset="-122"/>
                <a:ea typeface="微软雅黑" panose="020B0503020204020204" pitchFamily="34" charset="-122"/>
              </a:rPr>
              <a:t>）</a:t>
            </a:r>
            <a:endParaRPr lang="en-US" altLang="zh-CN" sz="1600" u="none"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600" u="none" dirty="0">
                <a:solidFill>
                  <a:schemeClr val="tx1"/>
                </a:solidFill>
                <a:latin typeface="微软雅黑" panose="020B0503020204020204" pitchFamily="34" charset="-122"/>
                <a:ea typeface="微软雅黑" panose="020B0503020204020204" pitchFamily="34" charset="-122"/>
              </a:rPr>
              <a:t>第一时间获取更多免费学习资料</a:t>
            </a:r>
            <a:endParaRPr lang="zh-CN" altLang="en-US" sz="1600" u="none" dirty="0">
              <a:solidFill>
                <a:schemeClr val="tx1"/>
              </a:solidFill>
              <a:latin typeface="微软雅黑" panose="020B0503020204020204" pitchFamily="34" charset="-122"/>
              <a:ea typeface="微软雅黑" panose="020B0503020204020204" pitchFamily="34" charset="-122"/>
            </a:endParaRPr>
          </a:p>
        </p:txBody>
      </p:sp>
      <p:pic>
        <p:nvPicPr>
          <p:cNvPr id="6" name="图片 14" descr="8cm.jpg"/>
          <p:cNvPicPr>
            <a:picLocks noChangeAspect="1"/>
          </p:cNvPicPr>
          <p:nvPr/>
        </p:nvPicPr>
        <p:blipFill>
          <a:blip r:embed="rId3" cstate="print"/>
          <a:srcRect/>
          <a:stretch>
            <a:fillRect/>
          </a:stretch>
        </p:blipFill>
        <p:spPr bwMode="auto">
          <a:xfrm rot="256691">
            <a:off x="2338917" y="4076700"/>
            <a:ext cx="2317749" cy="1738313"/>
          </a:xfrm>
          <a:prstGeom prst="rect">
            <a:avLst/>
          </a:prstGeom>
          <a:noFill/>
          <a:ln w="9525">
            <a:noFill/>
            <a:miter lim="800000"/>
            <a:headEnd/>
            <a:tailEnd/>
          </a:ln>
        </p:spPr>
      </p:pic>
      <p:sp>
        <p:nvSpPr>
          <p:cNvPr id="7" name="文本框 5"/>
          <p:cNvSpPr txBox="1"/>
          <p:nvPr/>
        </p:nvSpPr>
        <p:spPr>
          <a:xfrm rot="195230">
            <a:off x="5096933" y="3994895"/>
            <a:ext cx="5331884" cy="3048635"/>
          </a:xfrm>
          <a:prstGeom prst="rect">
            <a:avLst/>
          </a:prstGeom>
          <a:noFill/>
        </p:spPr>
        <p:txBody>
          <a:bodyPr>
            <a:spAutoFit/>
          </a:bodyPr>
          <a:lstStyle/>
          <a:p>
            <a:pPr marL="285750" indent="-285750">
              <a:buFont typeface="Arial" panose="020B0604020202020204" pitchFamily="34" charset="0"/>
              <a:buChar char="•"/>
              <a:defRPr/>
            </a:pPr>
            <a:r>
              <a:rPr lang="zh-CN" altLang="en-US" sz="1600" u="none" dirty="0">
                <a:solidFill>
                  <a:schemeClr val="tx1"/>
                </a:solidFill>
                <a:latin typeface="微软雅黑" panose="020B0503020204020204" pitchFamily="34" charset="-122"/>
                <a:ea typeface="微软雅黑" panose="020B0503020204020204" pitchFamily="34" charset="-122"/>
              </a:rPr>
              <a:t>更多课程欢迎关注华清远见慕课堂</a:t>
            </a:r>
            <a:endParaRPr lang="en-US" altLang="zh-CN" sz="1600" u="none"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1335" u="none" dirty="0">
                <a:solidFill>
                  <a:schemeClr val="tx1"/>
                </a:solidFill>
                <a:latin typeface="微软雅黑" panose="020B0503020204020204" pitchFamily="34" charset="-122"/>
                <a:ea typeface="微软雅黑" panose="020B0503020204020204" pitchFamily="34" charset="-122"/>
              </a:rPr>
              <a:t> </a:t>
            </a:r>
            <a:endParaRPr lang="en-US" altLang="zh-CN" sz="1335"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en-US" altLang="zh-CN" sz="1600" u="none" dirty="0">
                <a:solidFill>
                  <a:schemeClr val="tx1"/>
                </a:solidFill>
                <a:latin typeface="微软雅黑" panose="020B0503020204020204" pitchFamily="34" charset="-122"/>
                <a:ea typeface="微软雅黑" panose="020B0503020204020204" pitchFamily="34" charset="-122"/>
              </a:rPr>
              <a:t>http://mooc.farsight.com.cn</a:t>
            </a:r>
            <a:endParaRPr lang="en-US" altLang="zh-CN" sz="1600"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None/>
              <a:defRPr/>
            </a:pPr>
            <a:r>
              <a:rPr lang="en-US" altLang="zh-CN" sz="1335" u="none" dirty="0">
                <a:solidFill>
                  <a:schemeClr val="tx1"/>
                </a:solidFill>
                <a:latin typeface="微软雅黑" panose="020B0503020204020204" pitchFamily="34" charset="-122"/>
                <a:ea typeface="微软雅黑" panose="020B0503020204020204" pitchFamily="34" charset="-122"/>
              </a:rPr>
              <a:t> </a:t>
            </a:r>
            <a:endParaRPr lang="en-US" altLang="zh-CN" sz="1335"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1600" u="none" dirty="0">
                <a:solidFill>
                  <a:schemeClr val="tx1"/>
                </a:solidFill>
                <a:latin typeface="微软雅黑" panose="020B0503020204020204" pitchFamily="34" charset="-122"/>
                <a:ea typeface="微软雅黑" panose="020B0503020204020204" pitchFamily="34" charset="-122"/>
              </a:rPr>
              <a:t>免费咨询电话：</a:t>
            </a:r>
            <a:r>
              <a:rPr lang="en-US" altLang="zh-CN" sz="1600" u="none" dirty="0">
                <a:solidFill>
                  <a:schemeClr val="tx1"/>
                </a:solidFill>
                <a:latin typeface="微软雅黑" panose="020B0503020204020204" pitchFamily="34" charset="-122"/>
                <a:ea typeface="微软雅黑" panose="020B0503020204020204" pitchFamily="34" charset="-122"/>
              </a:rPr>
              <a:t>400-706-1880</a:t>
            </a:r>
            <a:endParaRPr lang="en-US" altLang="zh-CN" sz="1600"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None/>
              <a:defRPr/>
            </a:pPr>
            <a:r>
              <a:rPr lang="en-US" altLang="zh-CN" sz="1335" u="none" dirty="0">
                <a:solidFill>
                  <a:schemeClr val="tx1"/>
                </a:solidFill>
                <a:latin typeface="微软雅黑" panose="020B0503020204020204" pitchFamily="34" charset="-122"/>
                <a:ea typeface="微软雅黑" panose="020B0503020204020204" pitchFamily="34" charset="-122"/>
              </a:rPr>
              <a:t> </a:t>
            </a:r>
            <a:endParaRPr lang="en-US" altLang="zh-CN" sz="1335"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1600" u="none" dirty="0">
                <a:solidFill>
                  <a:schemeClr val="tx1"/>
                </a:solidFill>
                <a:latin typeface="微软雅黑" panose="020B0503020204020204" pitchFamily="34" charset="-122"/>
                <a:ea typeface="微软雅黑" panose="020B0503020204020204" pitchFamily="34" charset="-122"/>
              </a:rPr>
              <a:t>值班手机：</a:t>
            </a:r>
            <a:r>
              <a:rPr lang="en-US" altLang="zh-CN" sz="1600" u="none" dirty="0">
                <a:solidFill>
                  <a:schemeClr val="tx1"/>
                </a:solidFill>
                <a:latin typeface="微软雅黑" panose="020B0503020204020204" pitchFamily="34" charset="-122"/>
                <a:ea typeface="微软雅黑" panose="020B0503020204020204" pitchFamily="34" charset="-122"/>
              </a:rPr>
              <a:t>15010390966</a:t>
            </a:r>
            <a:endParaRPr lang="en-US" altLang="zh-CN" sz="1600" u="none"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1335" u="none" dirty="0">
                <a:solidFill>
                  <a:schemeClr val="tx1"/>
                </a:solidFill>
                <a:latin typeface="微软雅黑" panose="020B0503020204020204" pitchFamily="34" charset="-122"/>
                <a:ea typeface="微软雅黑" panose="020B0503020204020204" pitchFamily="34" charset="-122"/>
              </a:rPr>
              <a:t> </a:t>
            </a:r>
            <a:endParaRPr lang="en-US" altLang="zh-CN" sz="1335"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1600" u="none" dirty="0">
                <a:solidFill>
                  <a:schemeClr val="tx1"/>
                </a:solidFill>
                <a:latin typeface="微软雅黑" panose="020B0503020204020204" pitchFamily="34" charset="-122"/>
                <a:ea typeface="微软雅黑" panose="020B0503020204020204" pitchFamily="34" charset="-122"/>
              </a:rPr>
              <a:t>咨询</a:t>
            </a:r>
            <a:r>
              <a:rPr lang="en-US" altLang="zh-CN" sz="1600" u="none" dirty="0">
                <a:solidFill>
                  <a:schemeClr val="tx1"/>
                </a:solidFill>
                <a:latin typeface="微软雅黑" panose="020B0503020204020204" pitchFamily="34" charset="-122"/>
                <a:ea typeface="微软雅黑" panose="020B0503020204020204" pitchFamily="34" charset="-122"/>
              </a:rPr>
              <a:t>QQ</a:t>
            </a:r>
            <a:r>
              <a:rPr lang="zh-CN" altLang="en-US" sz="1600" u="none" dirty="0">
                <a:solidFill>
                  <a:schemeClr val="tx1"/>
                </a:solidFill>
                <a:latin typeface="微软雅黑" panose="020B0503020204020204" pitchFamily="34" charset="-122"/>
                <a:ea typeface="微软雅黑" panose="020B0503020204020204" pitchFamily="34" charset="-122"/>
              </a:rPr>
              <a:t>：</a:t>
            </a:r>
            <a:r>
              <a:rPr lang="en-US" altLang="zh-CN" sz="1600" u="none" dirty="0">
                <a:solidFill>
                  <a:schemeClr val="tx1"/>
                </a:solidFill>
                <a:latin typeface="微软雅黑" panose="020B0503020204020204" pitchFamily="34" charset="-122"/>
                <a:ea typeface="微软雅黑" panose="020B0503020204020204" pitchFamily="34" charset="-122"/>
              </a:rPr>
              <a:t>619366077</a:t>
            </a:r>
            <a:r>
              <a:rPr lang="zh-CN" altLang="en-US" sz="1600" u="none" dirty="0">
                <a:solidFill>
                  <a:schemeClr val="tx1"/>
                </a:solidFill>
                <a:latin typeface="微软雅黑" panose="020B0503020204020204" pitchFamily="34" charset="-122"/>
                <a:ea typeface="微软雅黑" panose="020B0503020204020204" pitchFamily="34" charset="-122"/>
              </a:rPr>
              <a:t>、</a:t>
            </a:r>
            <a:r>
              <a:rPr lang="en-US" altLang="zh-CN" sz="1600" u="none" dirty="0">
                <a:solidFill>
                  <a:schemeClr val="tx1"/>
                </a:solidFill>
                <a:latin typeface="微软雅黑" panose="020B0503020204020204" pitchFamily="34" charset="-122"/>
                <a:ea typeface="微软雅黑" panose="020B0503020204020204" pitchFamily="34" charset="-122"/>
              </a:rPr>
              <a:t>1462495461</a:t>
            </a:r>
            <a:endParaRPr lang="zh-CN" altLang="en-US" sz="1600" u="none" dirty="0">
              <a:solidFill>
                <a:schemeClr val="tx1"/>
              </a:solidFill>
              <a:latin typeface="微软雅黑" panose="020B0503020204020204" pitchFamily="34" charset="-122"/>
              <a:ea typeface="微软雅黑" panose="020B0503020204020204" pitchFamily="34" charset="-122"/>
            </a:endParaRPr>
          </a:p>
        </p:txBody>
      </p:sp>
      <p:pic>
        <p:nvPicPr>
          <p:cNvPr id="8" name="图片 7" descr="logo-白.png"/>
          <p:cNvPicPr>
            <a:picLocks noChangeAspect="1"/>
          </p:cNvPicPr>
          <p:nvPr userDrawn="1"/>
        </p:nvPicPr>
        <p:blipFill>
          <a:blip r:embed="rId4" cstate="print"/>
          <a:stretch>
            <a:fillRect/>
          </a:stretch>
        </p:blipFill>
        <p:spPr>
          <a:xfrm>
            <a:off x="3747243" y="836820"/>
            <a:ext cx="4556911" cy="792055"/>
          </a:xfrm>
          <a:prstGeom prst="rect">
            <a:avLst/>
          </a:prstGeom>
        </p:spPr>
      </p:pic>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showMasterSp="0">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4165600" y="6381750"/>
            <a:ext cx="3860800" cy="476250"/>
          </a:xfrm>
          <a:prstGeom prst="rect">
            <a:avLst/>
          </a:prstGeom>
        </p:spPr>
        <p:txBody>
          <a:bodyPr/>
          <a:lstStyle>
            <a:lvl1pPr>
              <a:defRPr smtClean="0"/>
            </a:lvl1pPr>
          </a:lstStyle>
          <a:p>
            <a:pPr>
              <a:defRPr/>
            </a:pPr>
            <a:r>
              <a:rPr lang="en-US" altLang="zh-CN"/>
              <a:t>www.embedu.org</a:t>
            </a:r>
            <a:endParaRPr lang="en-US" altLang="zh-CN"/>
          </a:p>
        </p:txBody>
      </p:sp>
      <p:sp>
        <p:nvSpPr>
          <p:cNvPr id="3" name="日期占位符 2"/>
          <p:cNvSpPr>
            <a:spLocks noGrp="1"/>
          </p:cNvSpPr>
          <p:nvPr>
            <p:ph type="dt" sz="half" idx="11"/>
          </p:nvPr>
        </p:nvSpPr>
        <p:spPr>
          <a:xfrm>
            <a:off x="9956800" y="6381750"/>
            <a:ext cx="1625600" cy="476250"/>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首页">
    <p:spTree>
      <p:nvGrpSpPr>
        <p:cNvPr id="1" name=""/>
        <p:cNvGrpSpPr/>
        <p:nvPr/>
      </p:nvGrpSpPr>
      <p:grpSpPr>
        <a:xfrm>
          <a:off x="0" y="0"/>
          <a:ext cx="0" cy="0"/>
          <a:chOff x="0" y="0"/>
          <a:chExt cx="0" cy="0"/>
        </a:xfrm>
      </p:grpSpPr>
      <p:pic>
        <p:nvPicPr>
          <p:cNvPr id="3" name="图片 2" descr="1"/>
          <p:cNvPicPr/>
          <p:nvPr userDrawn="1"/>
        </p:nvPicPr>
        <p:blipFill>
          <a:blip r:embed="rId2"/>
          <a:stretch>
            <a:fillRect/>
          </a:stretch>
        </p:blipFill>
        <p:spPr>
          <a:xfrm>
            <a:off x="-635" y="-19685"/>
            <a:ext cx="12193291" cy="6897651"/>
          </a:xfrm>
          <a:prstGeom prst="rect">
            <a:avLst/>
          </a:prstGeom>
        </p:spPr>
      </p:pic>
      <p:sp>
        <p:nvSpPr>
          <p:cNvPr id="10" name="标题 4"/>
          <p:cNvSpPr>
            <a:spLocks noGrp="1"/>
          </p:cNvSpPr>
          <p:nvPr>
            <p:ph type="ctrTitle" hasCustomPrompt="1"/>
          </p:nvPr>
        </p:nvSpPr>
        <p:spPr>
          <a:xfrm>
            <a:off x="531731" y="2168539"/>
            <a:ext cx="7208855" cy="1066911"/>
          </a:xfrm>
          <a:ln>
            <a:noFill/>
          </a:ln>
        </p:spPr>
        <p:txBody>
          <a:bodyPr/>
          <a:lstStyle>
            <a:lvl1pPr algn="ctr">
              <a:defRPr sz="4050">
                <a:solidFill>
                  <a:schemeClr val="bg1"/>
                </a:solidFill>
              </a:defRPr>
            </a:lvl1pPr>
          </a:lstStyle>
          <a:p>
            <a:r>
              <a:rPr kumimoji="1" lang="en-US" altLang="zh-CN" b="0" dirty="0"/>
              <a:t>编辑母版标题样式</a:t>
            </a:r>
            <a:endParaRPr kumimoji="1" lang="en-US" altLang="zh-CN" b="0" dirty="0"/>
          </a:p>
        </p:txBody>
      </p:sp>
      <p:sp>
        <p:nvSpPr>
          <p:cNvPr id="12" name="文本占位符 28"/>
          <p:cNvSpPr>
            <a:spLocks noGrp="1"/>
          </p:cNvSpPr>
          <p:nvPr>
            <p:ph type="body" sz="quarter" idx="10" hasCustomPrompt="1"/>
          </p:nvPr>
        </p:nvSpPr>
        <p:spPr>
          <a:xfrm>
            <a:off x="2167567" y="3445443"/>
            <a:ext cx="3840659" cy="960219"/>
          </a:xfrm>
          <a:prstGeom prst="rect">
            <a:avLst/>
          </a:prstGeom>
        </p:spPr>
        <p:txBody>
          <a:bodyPr/>
          <a:lstStyle>
            <a:lvl1pPr algn="ctr">
              <a:lnSpc>
                <a:spcPct val="150000"/>
              </a:lnSpc>
              <a:spcBef>
                <a:spcPts val="0"/>
              </a:spcBef>
              <a:buNone/>
              <a:defRPr lang="zh-CN" altLang="en-US" sz="210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zh-CN" altLang="en-US" dirty="0"/>
          </a:p>
        </p:txBody>
      </p:sp>
      <p:sp>
        <p:nvSpPr>
          <p:cNvPr id="13" name="文本框 12"/>
          <p:cNvSpPr txBox="1"/>
          <p:nvPr userDrawn="1"/>
        </p:nvSpPr>
        <p:spPr>
          <a:xfrm>
            <a:off x="1313241" y="3445439"/>
            <a:ext cx="1889001" cy="106680"/>
          </a:xfrm>
          <a:prstGeom prst="rect">
            <a:avLst/>
          </a:prstGeom>
          <a:noFill/>
        </p:spPr>
        <p:txBody>
          <a:bodyPr wrap="square" rtlCol="0">
            <a:spAutoFit/>
          </a:bodyPr>
          <a:lstStyle/>
          <a:p>
            <a:endParaRPr lang="zh-CN" altLang="en-US" sz="100"/>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685"/>
            <a:ext cx="12192000" cy="6897651"/>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曾老师-介绍">
    <p:spTree>
      <p:nvGrpSpPr>
        <p:cNvPr id="1" name=""/>
        <p:cNvGrpSpPr/>
        <p:nvPr/>
      </p:nvGrpSpPr>
      <p:grpSpPr>
        <a:xfrm>
          <a:off x="0" y="0"/>
          <a:ext cx="0" cy="0"/>
          <a:chOff x="0" y="0"/>
          <a:chExt cx="0" cy="0"/>
        </a:xfrm>
      </p:grpSpPr>
      <p:grpSp>
        <p:nvGrpSpPr>
          <p:cNvPr id="2" name="组合 43"/>
          <p:cNvGrpSpPr/>
          <p:nvPr userDrawn="1"/>
        </p:nvGrpSpPr>
        <p:grpSpPr>
          <a:xfrm>
            <a:off x="527613" y="4941105"/>
            <a:ext cx="5376373" cy="337185"/>
            <a:chOff x="467715" y="4941105"/>
            <a:chExt cx="4032280" cy="337185"/>
          </a:xfrm>
        </p:grpSpPr>
        <p:sp>
          <p:nvSpPr>
            <p:cNvPr id="45" name="矩形 44"/>
            <p:cNvSpPr/>
            <p:nvPr userDrawn="1"/>
          </p:nvSpPr>
          <p:spPr bwMode="auto">
            <a:xfrm>
              <a:off x="3563930" y="4941105"/>
              <a:ext cx="720050" cy="252000"/>
            </a:xfrm>
            <a:prstGeom prst="rect">
              <a:avLst/>
            </a:prstGeom>
            <a:solidFill>
              <a:srgbClr val="2D32FB"/>
            </a:solidFill>
            <a:ln w="9525" cap="flat" cmpd="sng" algn="ctr">
              <a:solidFill>
                <a:srgbClr val="2D32FB"/>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6" name="矩形 45"/>
            <p:cNvSpPr/>
            <p:nvPr userDrawn="1"/>
          </p:nvSpPr>
          <p:spPr bwMode="auto">
            <a:xfrm>
              <a:off x="2915885" y="4941105"/>
              <a:ext cx="576040" cy="252000"/>
            </a:xfrm>
            <a:prstGeom prst="rect">
              <a:avLst/>
            </a:prstGeom>
            <a:solidFill>
              <a:srgbClr val="FF8119"/>
            </a:solidFill>
            <a:ln w="9525" cap="flat" cmpd="sng" algn="ctr">
              <a:solidFill>
                <a:srgbClr val="FF8119"/>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5" name="矩形 54"/>
            <p:cNvSpPr/>
            <p:nvPr userDrawn="1"/>
          </p:nvSpPr>
          <p:spPr bwMode="auto">
            <a:xfrm>
              <a:off x="1043756" y="4941105"/>
              <a:ext cx="432030" cy="25200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6" name="矩形 55"/>
            <p:cNvSpPr/>
            <p:nvPr userDrawn="1"/>
          </p:nvSpPr>
          <p:spPr bwMode="auto">
            <a:xfrm>
              <a:off x="1547790" y="4941105"/>
              <a:ext cx="792055" cy="252000"/>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7" name="矩形 56"/>
            <p:cNvSpPr/>
            <p:nvPr userDrawn="1"/>
          </p:nvSpPr>
          <p:spPr bwMode="auto">
            <a:xfrm>
              <a:off x="2411850" y="4941105"/>
              <a:ext cx="432030" cy="252000"/>
            </a:xfrm>
            <a:prstGeom prst="rect">
              <a:avLst/>
            </a:prstGeom>
            <a:solidFill>
              <a:srgbClr val="9148C8"/>
            </a:solidFill>
            <a:ln w="9525" cap="flat" cmpd="sng" algn="ctr">
              <a:solidFill>
                <a:srgbClr val="9148C8"/>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8" name="矩形 57"/>
            <p:cNvSpPr/>
            <p:nvPr userDrawn="1"/>
          </p:nvSpPr>
          <p:spPr bwMode="auto">
            <a:xfrm>
              <a:off x="539720" y="4941105"/>
              <a:ext cx="432030" cy="252000"/>
            </a:xfrm>
            <a:prstGeom prst="rect">
              <a:avLst/>
            </a:prstGeom>
            <a:solidFill>
              <a:srgbClr val="DE0000"/>
            </a:solidFill>
            <a:ln w="9525" cap="flat" cmpd="sng" algn="ctr">
              <a:solidFill>
                <a:srgbClr val="DE0000"/>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9" name="TextBox 58"/>
            <p:cNvSpPr txBox="1"/>
            <p:nvPr userDrawn="1"/>
          </p:nvSpPr>
          <p:spPr>
            <a:xfrm>
              <a:off x="467715" y="4941105"/>
              <a:ext cx="4032280" cy="33718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defRPr/>
              </a:pPr>
              <a:r>
                <a:rPr lang="zh-CN" altLang="en-US" sz="1600" b="1" u="none" dirty="0" smtClean="0">
                  <a:solidFill>
                    <a:schemeClr val="bg1"/>
                  </a:solidFill>
                  <a:latin typeface="+mn-lt"/>
                  <a:ea typeface="+mn-ea"/>
                  <a:cs typeface="+mn-cs"/>
                  <a:sym typeface="Calibri" panose="020F0502020204030204" pitchFamily="34" charset="0"/>
                </a:rPr>
                <a:t> 牛人      幽默      条理清晰      帅气      责任心     有感染力</a:t>
              </a:r>
              <a:endParaRPr lang="zh-CN" altLang="en-US" sz="100" u="none" dirty="0"/>
            </a:p>
          </p:txBody>
        </p:sp>
      </p:grpSp>
      <p:sp>
        <p:nvSpPr>
          <p:cNvPr id="60" name="TextBox 59"/>
          <p:cNvSpPr txBox="1"/>
          <p:nvPr userDrawn="1"/>
        </p:nvSpPr>
        <p:spPr>
          <a:xfrm>
            <a:off x="527613" y="4509075"/>
            <a:ext cx="3456240" cy="420370"/>
          </a:xfrm>
          <a:prstGeom prst="rect">
            <a:avLst/>
          </a:prstGeom>
          <a:noFill/>
        </p:spPr>
        <p:txBody>
          <a:bodyPr wrap="square" rtlCol="0">
            <a:spAutoFit/>
          </a:bodyPr>
          <a:lstStyle/>
          <a:p>
            <a:pPr>
              <a:buNone/>
            </a:pPr>
            <a:r>
              <a:rPr lang="zh-CN" altLang="en-US" sz="2135" b="1" u="none" dirty="0" smtClean="0">
                <a:solidFill>
                  <a:srgbClr val="CC0000"/>
                </a:solidFill>
                <a:latin typeface="+mn-lt"/>
                <a:ea typeface="+mn-ea"/>
                <a:cs typeface="+mn-cs"/>
                <a:sym typeface="Calibri" panose="020F0502020204030204" pitchFamily="34" charset="0"/>
              </a:rPr>
              <a:t>学员给他的标签：</a:t>
            </a:r>
            <a:endParaRPr lang="zh-CN" altLang="en-US" sz="2135" b="1" u="none" dirty="0" smtClean="0">
              <a:solidFill>
                <a:srgbClr val="CC0000"/>
              </a:solidFill>
              <a:latin typeface="+mn-lt"/>
              <a:ea typeface="+mn-ea"/>
              <a:cs typeface="+mn-cs"/>
              <a:sym typeface="Calibri" panose="020F0502020204030204" pitchFamily="34" charset="0"/>
            </a:endParaRPr>
          </a:p>
        </p:txBody>
      </p:sp>
      <p:sp>
        <p:nvSpPr>
          <p:cNvPr id="61" name="TextBox 60"/>
          <p:cNvSpPr txBox="1"/>
          <p:nvPr userDrawn="1"/>
        </p:nvSpPr>
        <p:spPr>
          <a:xfrm>
            <a:off x="5903985" y="1844890"/>
            <a:ext cx="5664393" cy="420370"/>
          </a:xfrm>
          <a:prstGeom prst="rect">
            <a:avLst/>
          </a:prstGeom>
          <a:noFill/>
        </p:spPr>
        <p:txBody>
          <a:bodyPr wrap="square" rtlCol="0">
            <a:spAutoFit/>
          </a:bodyPr>
          <a:lstStyle/>
          <a:p>
            <a:pPr>
              <a:buNone/>
            </a:pPr>
            <a:r>
              <a:rPr lang="zh-CN" altLang="en-US" sz="2135" b="1" u="none" dirty="0" smtClean="0">
                <a:solidFill>
                  <a:srgbClr val="CC0000"/>
                </a:solidFill>
                <a:latin typeface="+mn-lt"/>
                <a:ea typeface="+mn-ea"/>
                <a:cs typeface="+mn-cs"/>
                <a:sym typeface="Calibri" panose="020F0502020204030204" pitchFamily="34" charset="0"/>
              </a:rPr>
              <a:t>讲师介绍：</a:t>
            </a:r>
            <a:endParaRPr lang="zh-CN" altLang="en-US" sz="2135" b="1" u="none" dirty="0" smtClean="0">
              <a:solidFill>
                <a:srgbClr val="CC0000"/>
              </a:solidFill>
              <a:latin typeface="+mn-lt"/>
              <a:ea typeface="+mn-ea"/>
              <a:cs typeface="+mn-cs"/>
              <a:sym typeface="Calibri" panose="020F0502020204030204" pitchFamily="34" charset="0"/>
            </a:endParaRPr>
          </a:p>
        </p:txBody>
      </p:sp>
      <p:sp>
        <p:nvSpPr>
          <p:cNvPr id="62" name="TextBox 61"/>
          <p:cNvSpPr txBox="1"/>
          <p:nvPr userDrawn="1"/>
        </p:nvSpPr>
        <p:spPr>
          <a:xfrm>
            <a:off x="623620" y="1124840"/>
            <a:ext cx="3648253" cy="460375"/>
          </a:xfrm>
          <a:prstGeom prst="rect">
            <a:avLst/>
          </a:prstGeom>
          <a:noFill/>
        </p:spPr>
        <p:txBody>
          <a:bodyPr wrap="square" rtlCol="0">
            <a:spAutoFit/>
          </a:bodyPr>
          <a:lstStyle/>
          <a:p>
            <a:pPr>
              <a:buNone/>
            </a:pPr>
            <a:r>
              <a:rPr lang="zh-CN" altLang="en-US" sz="2400" b="1" u="none" dirty="0" smtClean="0">
                <a:solidFill>
                  <a:srgbClr val="CC0000"/>
                </a:solidFill>
                <a:latin typeface="+mn-lt"/>
                <a:ea typeface="+mn-ea"/>
                <a:cs typeface="+mn-cs"/>
                <a:sym typeface="Calibri" panose="020F0502020204030204" pitchFamily="34" charset="0"/>
              </a:rPr>
              <a:t>金牌</a:t>
            </a:r>
            <a:r>
              <a:rPr lang="zh-CN" altLang="en-US" sz="2400" b="1" u="none" kern="1200" dirty="0" smtClean="0">
                <a:solidFill>
                  <a:srgbClr val="CC0000"/>
                </a:solidFill>
                <a:latin typeface="+mn-lt"/>
                <a:ea typeface="+mn-ea"/>
                <a:cs typeface="+mn-cs"/>
                <a:sym typeface="Calibri" panose="020F0502020204030204" pitchFamily="34" charset="0"/>
              </a:rPr>
              <a:t>讲师 </a:t>
            </a:r>
            <a:r>
              <a:rPr lang="zh-CN" altLang="en-US" sz="2400" b="1" u="none" dirty="0" smtClean="0">
                <a:solidFill>
                  <a:schemeClr val="tx1"/>
                </a:solidFill>
                <a:latin typeface="+mn-lt"/>
                <a:ea typeface="+mn-ea"/>
                <a:cs typeface="+mn-cs"/>
                <a:sym typeface="Calibri" panose="020F0502020204030204" pitchFamily="34" charset="0"/>
              </a:rPr>
              <a:t>   曾老师</a:t>
            </a:r>
            <a:endParaRPr lang="zh-CN" altLang="en-US" sz="2400" b="1" u="none" dirty="0" smtClean="0">
              <a:solidFill>
                <a:schemeClr val="tx1"/>
              </a:solidFill>
              <a:latin typeface="+mn-lt"/>
              <a:ea typeface="+mn-ea"/>
              <a:cs typeface="+mn-cs"/>
              <a:sym typeface="Calibri" panose="020F0502020204030204" pitchFamily="34" charset="0"/>
            </a:endParaRPr>
          </a:p>
        </p:txBody>
      </p:sp>
      <p:sp>
        <p:nvSpPr>
          <p:cNvPr id="63" name="TextBox 62"/>
          <p:cNvSpPr txBox="1"/>
          <p:nvPr userDrawn="1"/>
        </p:nvSpPr>
        <p:spPr>
          <a:xfrm>
            <a:off x="623620" y="1567891"/>
            <a:ext cx="10560733" cy="337185"/>
          </a:xfrm>
          <a:prstGeom prst="rect">
            <a:avLst/>
          </a:prstGeom>
          <a:noFill/>
        </p:spPr>
        <p:txBody>
          <a:bodyPr wrap="square" rtlCol="0">
            <a:spAutoFit/>
          </a:bodyPr>
          <a:lstStyle/>
          <a:p>
            <a:pPr>
              <a:buNone/>
            </a:pPr>
            <a:r>
              <a:rPr lang="zh-CN" altLang="en-US" sz="1600" b="1" u="none" kern="1200" dirty="0" smtClean="0">
                <a:solidFill>
                  <a:srgbClr val="00A4DE"/>
                </a:solidFill>
                <a:latin typeface="+mn-lt"/>
                <a:ea typeface="+mn-ea"/>
                <a:cs typeface="+mn-cs"/>
                <a:sym typeface="Calibri" panose="020F0502020204030204" pitchFamily="34" charset="0"/>
              </a:rPr>
              <a:t>精彩语录：拥有梦想只是一种智力</a:t>
            </a:r>
            <a:r>
              <a:rPr lang="en-US" altLang="zh-CN" sz="1600" b="1" u="none" kern="1200" dirty="0" smtClean="0">
                <a:solidFill>
                  <a:srgbClr val="00A4DE"/>
                </a:solidFill>
                <a:latin typeface="+mn-lt"/>
                <a:ea typeface="+mn-ea"/>
                <a:cs typeface="+mn-cs"/>
                <a:sym typeface="Calibri" panose="020F0502020204030204" pitchFamily="34" charset="0"/>
              </a:rPr>
              <a:t>,</a:t>
            </a:r>
            <a:r>
              <a:rPr lang="zh-CN" altLang="en-US" sz="1600" b="1" u="none" kern="1200" dirty="0" smtClean="0">
                <a:solidFill>
                  <a:srgbClr val="00A4DE"/>
                </a:solidFill>
                <a:latin typeface="+mn-lt"/>
                <a:ea typeface="+mn-ea"/>
                <a:cs typeface="+mn-cs"/>
                <a:sym typeface="Calibri" panose="020F0502020204030204" pitchFamily="34" charset="0"/>
              </a:rPr>
              <a:t>实现梦想才是一种能力。 </a:t>
            </a:r>
            <a:endParaRPr lang="zh-CN" altLang="en-US" sz="1600" b="1" u="none" kern="1200" dirty="0" smtClean="0">
              <a:solidFill>
                <a:srgbClr val="00A4DE"/>
              </a:solidFill>
              <a:latin typeface="+mn-lt"/>
              <a:ea typeface="+mn-ea"/>
              <a:cs typeface="+mn-cs"/>
              <a:sym typeface="Calibri" panose="020F0502020204030204" pitchFamily="34" charset="0"/>
            </a:endParaRPr>
          </a:p>
        </p:txBody>
      </p:sp>
      <p:sp>
        <p:nvSpPr>
          <p:cNvPr id="64" name="TextBox 63"/>
          <p:cNvSpPr txBox="1"/>
          <p:nvPr userDrawn="1"/>
        </p:nvSpPr>
        <p:spPr>
          <a:xfrm>
            <a:off x="5903985" y="2276921"/>
            <a:ext cx="6048420" cy="2338070"/>
          </a:xfrm>
          <a:prstGeom prst="rect">
            <a:avLst/>
          </a:prstGeom>
          <a:noFill/>
        </p:spPr>
        <p:txBody>
          <a:bodyPr wrap="square" rtlCol="0">
            <a:spAutoFit/>
          </a:bodyPr>
          <a:lstStyle/>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华清远见教学总监，</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四大才子</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之首；</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华清远见金牌讲师，嵌入式系统、软件开发培训专家；</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精通</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Unix/Linux</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操作系统和</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Linux</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下</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C/C++</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语言编程；</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精通</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Linux</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的各种应用编程接口和机制；</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深入理解</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Linux</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内核驱动相关机制；</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超级丰富的产品开发经验，辅导过超过</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10000</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名学生。</a:t>
            </a:r>
            <a:endParaRPr lang="zh-CN" altLang="en-US" sz="100" u="none" dirty="0"/>
          </a:p>
        </p:txBody>
      </p:sp>
      <p:sp>
        <p:nvSpPr>
          <p:cNvPr id="65" name="TextBox 64"/>
          <p:cNvSpPr txBox="1"/>
          <p:nvPr userDrawn="1"/>
        </p:nvSpPr>
        <p:spPr>
          <a:xfrm>
            <a:off x="5999993" y="4437070"/>
            <a:ext cx="3456240" cy="420370"/>
          </a:xfrm>
          <a:prstGeom prst="rect">
            <a:avLst/>
          </a:prstGeom>
          <a:noFill/>
        </p:spPr>
        <p:txBody>
          <a:bodyPr wrap="square" rtlCol="0">
            <a:spAutoFit/>
          </a:bodyPr>
          <a:lstStyle/>
          <a:p>
            <a:pPr>
              <a:buNone/>
            </a:pPr>
            <a:r>
              <a:rPr lang="zh-CN" altLang="en-US" sz="2135" b="1" u="none" dirty="0" smtClean="0">
                <a:solidFill>
                  <a:srgbClr val="CC0000"/>
                </a:solidFill>
                <a:latin typeface="+mn-lt"/>
                <a:ea typeface="+mn-ea"/>
                <a:cs typeface="+mn-cs"/>
                <a:sym typeface="Calibri" panose="020F0502020204030204" pitchFamily="34" charset="0"/>
              </a:rPr>
              <a:t>曾老师编写的图书：</a:t>
            </a:r>
            <a:endParaRPr lang="zh-CN" altLang="en-US" sz="2135" b="1" u="none" dirty="0" smtClean="0">
              <a:solidFill>
                <a:srgbClr val="CC0000"/>
              </a:solidFill>
              <a:latin typeface="+mn-lt"/>
              <a:ea typeface="+mn-ea"/>
              <a:cs typeface="+mn-cs"/>
              <a:sym typeface="Calibri" panose="020F0502020204030204" pitchFamily="34" charset="0"/>
            </a:endParaRPr>
          </a:p>
        </p:txBody>
      </p:sp>
      <p:sp>
        <p:nvSpPr>
          <p:cNvPr id="66" name="TextBox 65"/>
          <p:cNvSpPr txBox="1"/>
          <p:nvPr userDrawn="1"/>
        </p:nvSpPr>
        <p:spPr>
          <a:xfrm>
            <a:off x="623620" y="476795"/>
            <a:ext cx="10080700" cy="666115"/>
          </a:xfrm>
          <a:prstGeom prst="rect">
            <a:avLst/>
          </a:prstGeom>
          <a:noFill/>
        </p:spPr>
        <p:txBody>
          <a:bodyPr wrap="square" rtlCol="0">
            <a:spAutoFit/>
          </a:bodyPr>
          <a:lstStyle/>
          <a:p>
            <a:pPr>
              <a:buNone/>
            </a:pPr>
            <a:r>
              <a:rPr lang="zh-CN" altLang="en-US" sz="3735" b="1" u="none"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rPr>
              <a:t>主讲老师介绍：</a:t>
            </a:r>
            <a:endParaRPr lang="zh-CN" altLang="en-US" sz="3735" b="1" u="none"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endParaRPr>
          </a:p>
        </p:txBody>
      </p:sp>
      <p:pic>
        <p:nvPicPr>
          <p:cNvPr id="67" name="图片 66" descr="t1.gif"/>
          <p:cNvPicPr>
            <a:picLocks noChangeAspect="1"/>
          </p:cNvPicPr>
          <p:nvPr userDrawn="1"/>
        </p:nvPicPr>
        <p:blipFill>
          <a:blip r:embed="rId2" cstate="print"/>
          <a:stretch>
            <a:fillRect/>
          </a:stretch>
        </p:blipFill>
        <p:spPr>
          <a:xfrm>
            <a:off x="431607" y="1844890"/>
            <a:ext cx="5376373" cy="2615222"/>
          </a:xfrm>
          <a:prstGeom prst="rect">
            <a:avLst/>
          </a:prstGeom>
        </p:spPr>
      </p:pic>
      <p:pic>
        <p:nvPicPr>
          <p:cNvPr id="68" name="图片 67" descr="2014《嵌入式应用程序设计综合教程》.jpg"/>
          <p:cNvPicPr>
            <a:picLocks noChangeAspect="1"/>
          </p:cNvPicPr>
          <p:nvPr userDrawn="1"/>
        </p:nvPicPr>
        <p:blipFill>
          <a:blip r:embed="rId3" cstate="print"/>
          <a:stretch>
            <a:fillRect/>
          </a:stretch>
        </p:blipFill>
        <p:spPr>
          <a:xfrm>
            <a:off x="6288013" y="4843990"/>
            <a:ext cx="1253369" cy="1321200"/>
          </a:xfrm>
          <a:prstGeom prst="rect">
            <a:avLst/>
          </a:prstGeom>
          <a:ln>
            <a:solidFill>
              <a:schemeClr val="tx1"/>
            </a:solidFill>
          </a:ln>
        </p:spPr>
      </p:pic>
      <p:pic>
        <p:nvPicPr>
          <p:cNvPr id="69" name="图片 68" descr="2012《从实践中学嵌入式Linux C编程》.jpg"/>
          <p:cNvPicPr>
            <a:picLocks noChangeAspect="1"/>
          </p:cNvPicPr>
          <p:nvPr userDrawn="1"/>
        </p:nvPicPr>
        <p:blipFill>
          <a:blip r:embed="rId4" cstate="print"/>
          <a:stretch>
            <a:fillRect/>
          </a:stretch>
        </p:blipFill>
        <p:spPr>
          <a:xfrm>
            <a:off x="7728113" y="4843990"/>
            <a:ext cx="1247059" cy="1321200"/>
          </a:xfrm>
          <a:prstGeom prst="rect">
            <a:avLst/>
          </a:prstGeom>
          <a:ln>
            <a:solidFill>
              <a:schemeClr val="tx1"/>
            </a:solidFill>
          </a:ln>
        </p:spPr>
      </p:pic>
      <p:pic>
        <p:nvPicPr>
          <p:cNvPr id="70" name="图片 69" descr="2009《嵌入式Linux C语言开发》.JPG"/>
          <p:cNvPicPr>
            <a:picLocks noChangeAspect="1"/>
          </p:cNvPicPr>
          <p:nvPr userDrawn="1"/>
        </p:nvPicPr>
        <p:blipFill>
          <a:blip r:embed="rId5" cstate="print"/>
          <a:stretch>
            <a:fillRect/>
          </a:stretch>
        </p:blipFill>
        <p:spPr>
          <a:xfrm>
            <a:off x="9168213" y="4843990"/>
            <a:ext cx="1216295" cy="1321200"/>
          </a:xfrm>
          <a:prstGeom prst="rect">
            <a:avLst/>
          </a:prstGeom>
          <a:ln>
            <a:solidFill>
              <a:schemeClr val="tx1"/>
            </a:solid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课程目录-6">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7"/>
          <p:cNvGrpSpPr/>
          <p:nvPr userDrawn="1"/>
        </p:nvGrpSpPr>
        <p:grpSpPr bwMode="auto">
          <a:xfrm>
            <a:off x="2468053" y="2416965"/>
            <a:ext cx="6316133" cy="508000"/>
            <a:chOff x="912" y="1147"/>
            <a:chExt cx="2984" cy="320"/>
          </a:xfrm>
        </p:grpSpPr>
        <p:sp>
          <p:nvSpPr>
            <p:cNvPr id="11" name="AutoShape 8"/>
            <p:cNvSpPr>
              <a:spLocks noChangeArrowheads="1"/>
            </p:cNvSpPr>
            <p:nvPr userDrawn="1"/>
          </p:nvSpPr>
          <p:spPr bwMode="gray">
            <a:xfrm>
              <a:off x="1112" y="1147"/>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9"/>
            <p:cNvGrpSpPr/>
            <p:nvPr/>
          </p:nvGrpSpPr>
          <p:grpSpPr bwMode="auto">
            <a:xfrm>
              <a:off x="912" y="1203"/>
              <a:ext cx="240" cy="240"/>
              <a:chOff x="2078" y="1680"/>
              <a:chExt cx="1615" cy="1615"/>
            </a:xfrm>
          </p:grpSpPr>
          <p:sp>
            <p:nvSpPr>
              <p:cNvPr id="1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1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15" name="Oval 12"/>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6" name="Oval 13"/>
              <p:cNvSpPr>
                <a:spLocks noChangeArrowheads="1"/>
              </p:cNvSpPr>
              <p:nvPr/>
            </p:nvSpPr>
            <p:spPr bwMode="gray">
              <a:xfrm>
                <a:off x="2253" y="2076"/>
                <a:ext cx="1356" cy="823"/>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17" name="Oval 14"/>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8" name="Oval 15"/>
              <p:cNvSpPr>
                <a:spLocks noChangeArrowheads="1"/>
              </p:cNvSpPr>
              <p:nvPr/>
            </p:nvSpPr>
            <p:spPr bwMode="gray">
              <a:xfrm>
                <a:off x="2334" y="2100"/>
                <a:ext cx="1097" cy="776"/>
              </a:xfrm>
              <a:prstGeom prst="ellipse">
                <a:avLst/>
              </a:prstGeom>
              <a:gradFill rotWithShape="1">
                <a:gsLst>
                  <a:gs pos="0">
                    <a:srgbClr val="FFCC00"/>
                  </a:gs>
                  <a:gs pos="100000">
                    <a:srgbClr val="7C6300"/>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16"/>
          <p:cNvGrpSpPr/>
          <p:nvPr/>
        </p:nvGrpSpPr>
        <p:grpSpPr bwMode="auto">
          <a:xfrm>
            <a:off x="2831773" y="3209020"/>
            <a:ext cx="6299200" cy="508000"/>
            <a:chOff x="1248" y="1632"/>
            <a:chExt cx="2976" cy="320"/>
          </a:xfrm>
        </p:grpSpPr>
        <p:sp>
          <p:nvSpPr>
            <p:cNvPr id="20" name="AutoShape 17"/>
            <p:cNvSpPr>
              <a:spLocks noChangeArrowheads="1"/>
            </p:cNvSpPr>
            <p:nvPr/>
          </p:nvSpPr>
          <p:spPr bwMode="gray">
            <a:xfrm>
              <a:off x="1440" y="163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18"/>
            <p:cNvGrpSpPr/>
            <p:nvPr/>
          </p:nvGrpSpPr>
          <p:grpSpPr bwMode="auto">
            <a:xfrm>
              <a:off x="1248" y="1699"/>
              <a:ext cx="240" cy="240"/>
              <a:chOff x="2078" y="1680"/>
              <a:chExt cx="1615" cy="1615"/>
            </a:xfrm>
          </p:grpSpPr>
          <p:sp>
            <p:nvSpPr>
              <p:cNvPr id="2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23" name="Oval 20"/>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24" name="Oval 21"/>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5" name="Oval 22"/>
              <p:cNvSpPr>
                <a:spLocks noChangeArrowheads="1"/>
              </p:cNvSpPr>
              <p:nvPr/>
            </p:nvSpPr>
            <p:spPr bwMode="gray">
              <a:xfrm>
                <a:off x="2253" y="2076"/>
                <a:ext cx="1356" cy="823"/>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26" name="Oval 23"/>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7" name="Oval 24"/>
              <p:cNvSpPr>
                <a:spLocks noChangeArrowheads="1"/>
              </p:cNvSpPr>
              <p:nvPr/>
            </p:nvSpPr>
            <p:spPr bwMode="gray">
              <a:xfrm>
                <a:off x="2334" y="2100"/>
                <a:ext cx="1097" cy="776"/>
              </a:xfrm>
              <a:prstGeom prst="ellipse">
                <a:avLst/>
              </a:prstGeom>
              <a:gradFill rotWithShape="1">
                <a:gsLst>
                  <a:gs pos="0">
                    <a:srgbClr val="48BE67"/>
                  </a:gs>
                  <a:gs pos="100000">
                    <a:srgbClr val="235C32"/>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6" name="Group 25"/>
          <p:cNvGrpSpPr/>
          <p:nvPr/>
        </p:nvGrpSpPr>
        <p:grpSpPr bwMode="auto">
          <a:xfrm>
            <a:off x="2831773" y="4001075"/>
            <a:ext cx="6299200" cy="508000"/>
            <a:chOff x="1344" y="2179"/>
            <a:chExt cx="2976" cy="320"/>
          </a:xfrm>
        </p:grpSpPr>
        <p:sp>
          <p:nvSpPr>
            <p:cNvPr id="29"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7"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2100"/>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0" name="Group 34"/>
          <p:cNvGrpSpPr/>
          <p:nvPr/>
        </p:nvGrpSpPr>
        <p:grpSpPr bwMode="auto">
          <a:xfrm>
            <a:off x="2447747" y="4721125"/>
            <a:ext cx="6341533" cy="508000"/>
            <a:chOff x="1248" y="2691"/>
            <a:chExt cx="2996" cy="320"/>
          </a:xfrm>
        </p:grpSpPr>
        <p:sp>
          <p:nvSpPr>
            <p:cNvPr id="38" name="AutoShape 35"/>
            <p:cNvSpPr>
              <a:spLocks noChangeArrowheads="1"/>
            </p:cNvSpPr>
            <p:nvPr/>
          </p:nvSpPr>
          <p:spPr bwMode="gray">
            <a:xfrm>
              <a:off x="1460" y="2691"/>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12" name="Group 36"/>
            <p:cNvGrpSpPr/>
            <p:nvPr/>
          </p:nvGrpSpPr>
          <p:grpSpPr bwMode="auto">
            <a:xfrm>
              <a:off x="1248" y="2755"/>
              <a:ext cx="240" cy="240"/>
              <a:chOff x="2078" y="1680"/>
              <a:chExt cx="1615" cy="1615"/>
            </a:xfrm>
          </p:grpSpPr>
          <p:sp>
            <p:nvSpPr>
              <p:cNvPr id="40"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41"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42" name="Oval 39"/>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3" name="Oval 40"/>
              <p:cNvSpPr>
                <a:spLocks noChangeArrowheads="1"/>
              </p:cNvSpPr>
              <p:nvPr/>
            </p:nvSpPr>
            <p:spPr bwMode="gray">
              <a:xfrm>
                <a:off x="2253" y="2076"/>
                <a:ext cx="1356" cy="823"/>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44" name="Oval 41"/>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5" name="Oval 42"/>
              <p:cNvSpPr>
                <a:spLocks noChangeArrowheads="1"/>
              </p:cNvSpPr>
              <p:nvPr/>
            </p:nvSpPr>
            <p:spPr bwMode="gray">
              <a:xfrm>
                <a:off x="2334" y="2100"/>
                <a:ext cx="1097" cy="776"/>
              </a:xfrm>
              <a:prstGeom prst="ellipse">
                <a:avLst/>
              </a:prstGeom>
              <a:gradFill rotWithShape="1">
                <a:gsLst>
                  <a:gs pos="0">
                    <a:srgbClr val="8D67E1"/>
                  </a:gs>
                  <a:gs pos="100000">
                    <a:srgbClr val="4532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9" name="Group 43"/>
          <p:cNvGrpSpPr/>
          <p:nvPr/>
        </p:nvGrpSpPr>
        <p:grpSpPr bwMode="auto">
          <a:xfrm>
            <a:off x="1777816" y="5441175"/>
            <a:ext cx="6288617" cy="508000"/>
            <a:chOff x="961" y="3212"/>
            <a:chExt cx="2971"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21" name="Group 45"/>
            <p:cNvGrpSpPr/>
            <p:nvPr userDrawn="1"/>
          </p:nvGrpSpPr>
          <p:grpSpPr bwMode="auto">
            <a:xfrm>
              <a:off x="961" y="3244"/>
              <a:ext cx="225" cy="240"/>
              <a:chOff x="2078" y="1680"/>
              <a:chExt cx="1615" cy="1615"/>
            </a:xfrm>
          </p:grpSpPr>
          <p:sp>
            <p:nvSpPr>
              <p:cNvPr id="49" name="Oval 46"/>
              <p:cNvSpPr>
                <a:spLocks noChangeArrowheads="1"/>
              </p:cNvSpPr>
              <p:nvPr userDrawn="1"/>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userDrawn="1"/>
            </p:nvSpPr>
            <p:spPr bwMode="gray">
              <a:xfrm>
                <a:off x="2172" y="1767"/>
                <a:ext cx="1425"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userDrawn="1"/>
            </p:nvSpPr>
            <p:spPr bwMode="gray">
              <a:xfrm>
                <a:off x="2251" y="2076"/>
                <a:ext cx="1420"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userDrawn="1"/>
            </p:nvSpPr>
            <p:spPr bwMode="gray">
              <a:xfrm>
                <a:off x="2251" y="2076"/>
                <a:ext cx="1420"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userDrawn="1"/>
            </p:nvSpPr>
            <p:spPr bwMode="gray">
              <a:xfrm>
                <a:off x="2337" y="2096"/>
                <a:ext cx="1093" cy="77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0" y="2093"/>
                <a:ext cx="1091"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hasCustomPrompt="1"/>
          </p:nvPr>
        </p:nvSpPr>
        <p:spPr>
          <a:xfrm>
            <a:off x="3394787" y="4042917"/>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5" name="文本占位符 120"/>
          <p:cNvSpPr>
            <a:spLocks noGrp="1"/>
          </p:cNvSpPr>
          <p:nvPr>
            <p:ph type="body" sz="quarter" idx="13" hasCustomPrompt="1"/>
          </p:nvPr>
        </p:nvSpPr>
        <p:spPr>
          <a:xfrm>
            <a:off x="3021947" y="4814227"/>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6" name="文本占位符 120"/>
          <p:cNvSpPr>
            <a:spLocks noGrp="1"/>
          </p:cNvSpPr>
          <p:nvPr>
            <p:ph type="body" sz="quarter" idx="14" hasCustomPrompt="1"/>
          </p:nvPr>
        </p:nvSpPr>
        <p:spPr>
          <a:xfrm>
            <a:off x="2383460" y="549924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7" name="文本占位符 120"/>
          <p:cNvSpPr>
            <a:spLocks noGrp="1"/>
          </p:cNvSpPr>
          <p:nvPr>
            <p:ph type="body" sz="quarter" idx="15" hasCustomPrompt="1"/>
          </p:nvPr>
        </p:nvSpPr>
        <p:spPr>
          <a:xfrm>
            <a:off x="3405973" y="325516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
        <p:nvSpPr>
          <p:cNvPr id="56" name="文本占位符 120"/>
          <p:cNvSpPr>
            <a:spLocks noGrp="1"/>
          </p:cNvSpPr>
          <p:nvPr>
            <p:ph type="body" sz="quarter" idx="17" hasCustomPrompt="1"/>
          </p:nvPr>
        </p:nvSpPr>
        <p:spPr>
          <a:xfrm>
            <a:off x="3081407" y="2512644"/>
            <a:ext cx="5473117" cy="360025"/>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grpSp>
        <p:nvGrpSpPr>
          <p:cNvPr id="28" name="Group 43"/>
          <p:cNvGrpSpPr/>
          <p:nvPr userDrawn="1"/>
        </p:nvGrpSpPr>
        <p:grpSpPr bwMode="auto">
          <a:xfrm>
            <a:off x="1629393" y="1628875"/>
            <a:ext cx="6290733" cy="508000"/>
            <a:chOff x="960" y="3212"/>
            <a:chExt cx="2972" cy="320"/>
          </a:xfrm>
        </p:grpSpPr>
        <p:sp>
          <p:nvSpPr>
            <p:cNvPr id="5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0" name="Group 45"/>
            <p:cNvGrpSpPr/>
            <p:nvPr/>
          </p:nvGrpSpPr>
          <p:grpSpPr bwMode="auto">
            <a:xfrm>
              <a:off x="960" y="3243"/>
              <a:ext cx="224" cy="240"/>
              <a:chOff x="2078" y="1680"/>
              <a:chExt cx="1615" cy="1615"/>
            </a:xfrm>
          </p:grpSpPr>
          <p:sp>
            <p:nvSpPr>
              <p:cNvPr id="5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6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6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6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6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6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65" name="文本占位符 120"/>
          <p:cNvSpPr>
            <a:spLocks noGrp="1"/>
          </p:cNvSpPr>
          <p:nvPr>
            <p:ph type="body" sz="quarter" idx="18" hasCustomPrompt="1"/>
          </p:nvPr>
        </p:nvSpPr>
        <p:spPr>
          <a:xfrm>
            <a:off x="2237153" y="168694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课程目录-5">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7"/>
          <p:cNvGrpSpPr/>
          <p:nvPr/>
        </p:nvGrpSpPr>
        <p:grpSpPr bwMode="auto">
          <a:xfrm>
            <a:off x="1930400" y="1773238"/>
            <a:ext cx="6316133" cy="508000"/>
            <a:chOff x="912" y="1147"/>
            <a:chExt cx="2984" cy="320"/>
          </a:xfrm>
        </p:grpSpPr>
        <p:sp>
          <p:nvSpPr>
            <p:cNvPr id="11" name="AutoShape 8"/>
            <p:cNvSpPr>
              <a:spLocks noChangeArrowheads="1"/>
            </p:cNvSpPr>
            <p:nvPr userDrawn="1"/>
          </p:nvSpPr>
          <p:spPr bwMode="gray">
            <a:xfrm>
              <a:off x="1112" y="1147"/>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9"/>
            <p:cNvGrpSpPr/>
            <p:nvPr/>
          </p:nvGrpSpPr>
          <p:grpSpPr bwMode="auto">
            <a:xfrm>
              <a:off x="912" y="1203"/>
              <a:ext cx="240" cy="240"/>
              <a:chOff x="2078" y="1680"/>
              <a:chExt cx="1615" cy="1615"/>
            </a:xfrm>
          </p:grpSpPr>
          <p:sp>
            <p:nvSpPr>
              <p:cNvPr id="1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1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15" name="Oval 12"/>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6" name="Oval 13"/>
              <p:cNvSpPr>
                <a:spLocks noChangeArrowheads="1"/>
              </p:cNvSpPr>
              <p:nvPr/>
            </p:nvSpPr>
            <p:spPr bwMode="gray">
              <a:xfrm>
                <a:off x="2253" y="2076"/>
                <a:ext cx="1356" cy="823"/>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17" name="Oval 14"/>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8" name="Oval 15"/>
              <p:cNvSpPr>
                <a:spLocks noChangeArrowheads="1"/>
              </p:cNvSpPr>
              <p:nvPr/>
            </p:nvSpPr>
            <p:spPr bwMode="gray">
              <a:xfrm>
                <a:off x="2334" y="2100"/>
                <a:ext cx="1097" cy="776"/>
              </a:xfrm>
              <a:prstGeom prst="ellipse">
                <a:avLst/>
              </a:prstGeom>
              <a:gradFill rotWithShape="1">
                <a:gsLst>
                  <a:gs pos="0">
                    <a:srgbClr val="FFCC00"/>
                  </a:gs>
                  <a:gs pos="100000">
                    <a:srgbClr val="7C6300"/>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16"/>
          <p:cNvGrpSpPr/>
          <p:nvPr/>
        </p:nvGrpSpPr>
        <p:grpSpPr bwMode="auto">
          <a:xfrm>
            <a:off x="2641600" y="2590800"/>
            <a:ext cx="6299200" cy="508000"/>
            <a:chOff x="1248" y="1632"/>
            <a:chExt cx="2976" cy="320"/>
          </a:xfrm>
        </p:grpSpPr>
        <p:sp>
          <p:nvSpPr>
            <p:cNvPr id="20" name="AutoShape 17"/>
            <p:cNvSpPr>
              <a:spLocks noChangeArrowheads="1"/>
            </p:cNvSpPr>
            <p:nvPr/>
          </p:nvSpPr>
          <p:spPr bwMode="gray">
            <a:xfrm>
              <a:off x="1440" y="163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18"/>
            <p:cNvGrpSpPr/>
            <p:nvPr/>
          </p:nvGrpSpPr>
          <p:grpSpPr bwMode="auto">
            <a:xfrm>
              <a:off x="1248" y="1699"/>
              <a:ext cx="240" cy="240"/>
              <a:chOff x="2078" y="1680"/>
              <a:chExt cx="1615" cy="1615"/>
            </a:xfrm>
          </p:grpSpPr>
          <p:sp>
            <p:nvSpPr>
              <p:cNvPr id="2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23" name="Oval 20"/>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24" name="Oval 21"/>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5" name="Oval 22"/>
              <p:cNvSpPr>
                <a:spLocks noChangeArrowheads="1"/>
              </p:cNvSpPr>
              <p:nvPr/>
            </p:nvSpPr>
            <p:spPr bwMode="gray">
              <a:xfrm>
                <a:off x="2253" y="2076"/>
                <a:ext cx="1356" cy="823"/>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26" name="Oval 23"/>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7" name="Oval 24"/>
              <p:cNvSpPr>
                <a:spLocks noChangeArrowheads="1"/>
              </p:cNvSpPr>
              <p:nvPr/>
            </p:nvSpPr>
            <p:spPr bwMode="gray">
              <a:xfrm>
                <a:off x="2334" y="2100"/>
                <a:ext cx="1097" cy="776"/>
              </a:xfrm>
              <a:prstGeom prst="ellipse">
                <a:avLst/>
              </a:prstGeom>
              <a:gradFill rotWithShape="1">
                <a:gsLst>
                  <a:gs pos="0">
                    <a:srgbClr val="48BE67"/>
                  </a:gs>
                  <a:gs pos="100000">
                    <a:srgbClr val="235C32"/>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6" name="Group 25"/>
          <p:cNvGrpSpPr/>
          <p:nvPr/>
        </p:nvGrpSpPr>
        <p:grpSpPr bwMode="auto">
          <a:xfrm>
            <a:off x="2844800" y="3459163"/>
            <a:ext cx="6299200" cy="508000"/>
            <a:chOff x="1344" y="2179"/>
            <a:chExt cx="2976" cy="320"/>
          </a:xfrm>
        </p:grpSpPr>
        <p:sp>
          <p:nvSpPr>
            <p:cNvPr id="29"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7"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2100"/>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0" name="Group 34"/>
          <p:cNvGrpSpPr/>
          <p:nvPr/>
        </p:nvGrpSpPr>
        <p:grpSpPr bwMode="auto">
          <a:xfrm>
            <a:off x="2641600" y="4271963"/>
            <a:ext cx="6341533" cy="508000"/>
            <a:chOff x="1248" y="2691"/>
            <a:chExt cx="2996" cy="320"/>
          </a:xfrm>
        </p:grpSpPr>
        <p:sp>
          <p:nvSpPr>
            <p:cNvPr id="38" name="AutoShape 35"/>
            <p:cNvSpPr>
              <a:spLocks noChangeArrowheads="1"/>
            </p:cNvSpPr>
            <p:nvPr/>
          </p:nvSpPr>
          <p:spPr bwMode="gray">
            <a:xfrm>
              <a:off x="1460" y="2691"/>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12" name="Group 36"/>
            <p:cNvGrpSpPr/>
            <p:nvPr/>
          </p:nvGrpSpPr>
          <p:grpSpPr bwMode="auto">
            <a:xfrm>
              <a:off x="1248" y="2755"/>
              <a:ext cx="240" cy="240"/>
              <a:chOff x="2078" y="1680"/>
              <a:chExt cx="1615" cy="1615"/>
            </a:xfrm>
          </p:grpSpPr>
          <p:sp>
            <p:nvSpPr>
              <p:cNvPr id="40"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41"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42" name="Oval 39"/>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3" name="Oval 40"/>
              <p:cNvSpPr>
                <a:spLocks noChangeArrowheads="1"/>
              </p:cNvSpPr>
              <p:nvPr/>
            </p:nvSpPr>
            <p:spPr bwMode="gray">
              <a:xfrm>
                <a:off x="2253" y="2076"/>
                <a:ext cx="1356" cy="823"/>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44" name="Oval 41"/>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5" name="Oval 42"/>
              <p:cNvSpPr>
                <a:spLocks noChangeArrowheads="1"/>
              </p:cNvSpPr>
              <p:nvPr/>
            </p:nvSpPr>
            <p:spPr bwMode="gray">
              <a:xfrm>
                <a:off x="2334" y="2100"/>
                <a:ext cx="1097" cy="776"/>
              </a:xfrm>
              <a:prstGeom prst="ellipse">
                <a:avLst/>
              </a:prstGeom>
              <a:gradFill rotWithShape="1">
                <a:gsLst>
                  <a:gs pos="0">
                    <a:srgbClr val="8D67E1"/>
                  </a:gs>
                  <a:gs pos="100000">
                    <a:srgbClr val="4532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9" name="Group 43"/>
          <p:cNvGrpSpPr/>
          <p:nvPr/>
        </p:nvGrpSpPr>
        <p:grpSpPr bwMode="auto">
          <a:xfrm>
            <a:off x="2032000" y="5099050"/>
            <a:ext cx="6290733" cy="508000"/>
            <a:chOff x="960" y="3212"/>
            <a:chExt cx="2972"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21" name="Group 45"/>
            <p:cNvGrpSpPr/>
            <p:nvPr/>
          </p:nvGrpSpPr>
          <p:grpSpPr bwMode="auto">
            <a:xfrm>
              <a:off x="960" y="3243"/>
              <a:ext cx="224" cy="240"/>
              <a:chOff x="2078" y="1680"/>
              <a:chExt cx="1615" cy="1615"/>
            </a:xfrm>
          </p:grpSpPr>
          <p:sp>
            <p:nvSpPr>
              <p:cNvPr id="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p:nvPr>
        </p:nvSpPr>
        <p:spPr>
          <a:xfrm>
            <a:off x="3407813" y="3501005"/>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
        <p:nvSpPr>
          <p:cNvPr id="125" name="文本占位符 120"/>
          <p:cNvSpPr>
            <a:spLocks noGrp="1"/>
          </p:cNvSpPr>
          <p:nvPr>
            <p:ph type="body" sz="quarter" idx="13"/>
          </p:nvPr>
        </p:nvSpPr>
        <p:spPr>
          <a:xfrm>
            <a:off x="3215800" y="436506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
        <p:nvSpPr>
          <p:cNvPr id="126" name="文本占位符 120"/>
          <p:cNvSpPr>
            <a:spLocks noGrp="1"/>
          </p:cNvSpPr>
          <p:nvPr>
            <p:ph type="body" sz="quarter" idx="14"/>
          </p:nvPr>
        </p:nvSpPr>
        <p:spPr>
          <a:xfrm>
            <a:off x="2639760" y="5157120"/>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
        <p:nvSpPr>
          <p:cNvPr id="127" name="文本占位符 120"/>
          <p:cNvSpPr>
            <a:spLocks noGrp="1"/>
          </p:cNvSpPr>
          <p:nvPr>
            <p:ph type="body" sz="quarter" idx="15"/>
          </p:nvPr>
        </p:nvSpPr>
        <p:spPr>
          <a:xfrm>
            <a:off x="3215800" y="263694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
        <p:nvSpPr>
          <p:cNvPr id="56" name="文本占位符 120"/>
          <p:cNvSpPr>
            <a:spLocks noGrp="1"/>
          </p:cNvSpPr>
          <p:nvPr>
            <p:ph type="body" sz="quarter" idx="17"/>
          </p:nvPr>
        </p:nvSpPr>
        <p:spPr>
          <a:xfrm>
            <a:off x="2543753" y="1868917"/>
            <a:ext cx="5473117" cy="360025"/>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课程目录-4">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7"/>
          <p:cNvGrpSpPr/>
          <p:nvPr userDrawn="1"/>
        </p:nvGrpSpPr>
        <p:grpSpPr bwMode="auto">
          <a:xfrm>
            <a:off x="2084027" y="1984935"/>
            <a:ext cx="6316133" cy="508000"/>
            <a:chOff x="912" y="1147"/>
            <a:chExt cx="2984" cy="320"/>
          </a:xfrm>
        </p:grpSpPr>
        <p:sp>
          <p:nvSpPr>
            <p:cNvPr id="11" name="AutoShape 8"/>
            <p:cNvSpPr>
              <a:spLocks noChangeArrowheads="1"/>
            </p:cNvSpPr>
            <p:nvPr userDrawn="1"/>
          </p:nvSpPr>
          <p:spPr bwMode="gray">
            <a:xfrm>
              <a:off x="1112" y="1147"/>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9"/>
            <p:cNvGrpSpPr/>
            <p:nvPr/>
          </p:nvGrpSpPr>
          <p:grpSpPr bwMode="auto">
            <a:xfrm>
              <a:off x="912" y="1203"/>
              <a:ext cx="240" cy="240"/>
              <a:chOff x="2078" y="1680"/>
              <a:chExt cx="1615" cy="1615"/>
            </a:xfrm>
          </p:grpSpPr>
          <p:sp>
            <p:nvSpPr>
              <p:cNvPr id="1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1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15" name="Oval 12"/>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6" name="Oval 13"/>
              <p:cNvSpPr>
                <a:spLocks noChangeArrowheads="1"/>
              </p:cNvSpPr>
              <p:nvPr/>
            </p:nvSpPr>
            <p:spPr bwMode="gray">
              <a:xfrm>
                <a:off x="2253" y="2076"/>
                <a:ext cx="1356" cy="823"/>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17" name="Oval 14"/>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8" name="Oval 15"/>
              <p:cNvSpPr>
                <a:spLocks noChangeArrowheads="1"/>
              </p:cNvSpPr>
              <p:nvPr/>
            </p:nvSpPr>
            <p:spPr bwMode="gray">
              <a:xfrm>
                <a:off x="2334" y="2100"/>
                <a:ext cx="1097" cy="776"/>
              </a:xfrm>
              <a:prstGeom prst="ellipse">
                <a:avLst/>
              </a:prstGeom>
              <a:gradFill rotWithShape="1">
                <a:gsLst>
                  <a:gs pos="0">
                    <a:srgbClr val="FFCC00"/>
                  </a:gs>
                  <a:gs pos="100000">
                    <a:srgbClr val="7C6300"/>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16"/>
          <p:cNvGrpSpPr/>
          <p:nvPr/>
        </p:nvGrpSpPr>
        <p:grpSpPr bwMode="auto">
          <a:xfrm>
            <a:off x="2735767" y="2921000"/>
            <a:ext cx="6299200" cy="508000"/>
            <a:chOff x="1248" y="1632"/>
            <a:chExt cx="2976" cy="320"/>
          </a:xfrm>
        </p:grpSpPr>
        <p:sp>
          <p:nvSpPr>
            <p:cNvPr id="20" name="AutoShape 17"/>
            <p:cNvSpPr>
              <a:spLocks noChangeArrowheads="1"/>
            </p:cNvSpPr>
            <p:nvPr/>
          </p:nvSpPr>
          <p:spPr bwMode="gray">
            <a:xfrm>
              <a:off x="1440" y="163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18"/>
            <p:cNvGrpSpPr/>
            <p:nvPr/>
          </p:nvGrpSpPr>
          <p:grpSpPr bwMode="auto">
            <a:xfrm>
              <a:off x="1248" y="1699"/>
              <a:ext cx="240" cy="240"/>
              <a:chOff x="2078" y="1680"/>
              <a:chExt cx="1615" cy="1615"/>
            </a:xfrm>
          </p:grpSpPr>
          <p:sp>
            <p:nvSpPr>
              <p:cNvPr id="2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23" name="Oval 20"/>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24" name="Oval 21"/>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5" name="Oval 22"/>
              <p:cNvSpPr>
                <a:spLocks noChangeArrowheads="1"/>
              </p:cNvSpPr>
              <p:nvPr/>
            </p:nvSpPr>
            <p:spPr bwMode="gray">
              <a:xfrm>
                <a:off x="2253" y="2076"/>
                <a:ext cx="1356" cy="823"/>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26" name="Oval 23"/>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7" name="Oval 24"/>
              <p:cNvSpPr>
                <a:spLocks noChangeArrowheads="1"/>
              </p:cNvSpPr>
              <p:nvPr/>
            </p:nvSpPr>
            <p:spPr bwMode="gray">
              <a:xfrm>
                <a:off x="2334" y="2100"/>
                <a:ext cx="1097" cy="776"/>
              </a:xfrm>
              <a:prstGeom prst="ellipse">
                <a:avLst/>
              </a:prstGeom>
              <a:gradFill rotWithShape="1">
                <a:gsLst>
                  <a:gs pos="0">
                    <a:srgbClr val="48BE67"/>
                  </a:gs>
                  <a:gs pos="100000">
                    <a:srgbClr val="235C32"/>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6" name="Group 25"/>
          <p:cNvGrpSpPr/>
          <p:nvPr/>
        </p:nvGrpSpPr>
        <p:grpSpPr bwMode="auto">
          <a:xfrm>
            <a:off x="2844800" y="3857065"/>
            <a:ext cx="6299200" cy="508000"/>
            <a:chOff x="1344" y="2160"/>
            <a:chExt cx="2976" cy="320"/>
          </a:xfrm>
        </p:grpSpPr>
        <p:sp>
          <p:nvSpPr>
            <p:cNvPr id="29" name="AutoShape 26"/>
            <p:cNvSpPr>
              <a:spLocks noChangeArrowheads="1"/>
            </p:cNvSpPr>
            <p:nvPr/>
          </p:nvSpPr>
          <p:spPr bwMode="gray">
            <a:xfrm>
              <a:off x="1536" y="2160"/>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7"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1972"/>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0" name="Group 43"/>
          <p:cNvGrpSpPr/>
          <p:nvPr/>
        </p:nvGrpSpPr>
        <p:grpSpPr bwMode="auto">
          <a:xfrm>
            <a:off x="2447747" y="4793130"/>
            <a:ext cx="6290733" cy="508000"/>
            <a:chOff x="960" y="3212"/>
            <a:chExt cx="2972"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12" name="Group 45"/>
            <p:cNvGrpSpPr/>
            <p:nvPr/>
          </p:nvGrpSpPr>
          <p:grpSpPr bwMode="auto">
            <a:xfrm>
              <a:off x="960" y="3243"/>
              <a:ext cx="224" cy="240"/>
              <a:chOff x="2078" y="1680"/>
              <a:chExt cx="1615" cy="1615"/>
            </a:xfrm>
          </p:grpSpPr>
          <p:sp>
            <p:nvSpPr>
              <p:cNvPr id="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hasCustomPrompt="1"/>
          </p:nvPr>
        </p:nvSpPr>
        <p:spPr>
          <a:xfrm>
            <a:off x="3407813" y="3929069"/>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6" name="文本占位符 120"/>
          <p:cNvSpPr>
            <a:spLocks noGrp="1"/>
          </p:cNvSpPr>
          <p:nvPr>
            <p:ph type="body" sz="quarter" idx="14" hasCustomPrompt="1"/>
          </p:nvPr>
        </p:nvSpPr>
        <p:spPr>
          <a:xfrm>
            <a:off x="3055507" y="4851200"/>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7" name="文本占位符 120"/>
          <p:cNvSpPr>
            <a:spLocks noGrp="1"/>
          </p:cNvSpPr>
          <p:nvPr>
            <p:ph type="body" sz="quarter" idx="15" hasCustomPrompt="1"/>
          </p:nvPr>
        </p:nvSpPr>
        <p:spPr>
          <a:xfrm>
            <a:off x="3309967" y="296714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
        <p:nvSpPr>
          <p:cNvPr id="56" name="文本占位符 120"/>
          <p:cNvSpPr>
            <a:spLocks noGrp="1"/>
          </p:cNvSpPr>
          <p:nvPr>
            <p:ph type="body" sz="quarter" idx="17" hasCustomPrompt="1"/>
          </p:nvPr>
        </p:nvSpPr>
        <p:spPr>
          <a:xfrm>
            <a:off x="2697380" y="2080614"/>
            <a:ext cx="5473117" cy="360025"/>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课程目录-3">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25"/>
          <p:cNvGrpSpPr/>
          <p:nvPr/>
        </p:nvGrpSpPr>
        <p:grpSpPr bwMode="auto">
          <a:xfrm>
            <a:off x="2543753" y="2492935"/>
            <a:ext cx="6299200" cy="508000"/>
            <a:chOff x="1344" y="2179"/>
            <a:chExt cx="2976" cy="320"/>
          </a:xfrm>
        </p:grpSpPr>
        <p:sp>
          <p:nvSpPr>
            <p:cNvPr id="29"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2100"/>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34"/>
          <p:cNvGrpSpPr/>
          <p:nvPr/>
        </p:nvGrpSpPr>
        <p:grpSpPr bwMode="auto">
          <a:xfrm>
            <a:off x="2831773" y="3501005"/>
            <a:ext cx="6341533" cy="508000"/>
            <a:chOff x="1248" y="2691"/>
            <a:chExt cx="2996" cy="320"/>
          </a:xfrm>
        </p:grpSpPr>
        <p:sp>
          <p:nvSpPr>
            <p:cNvPr id="38" name="AutoShape 35"/>
            <p:cNvSpPr>
              <a:spLocks noChangeArrowheads="1"/>
            </p:cNvSpPr>
            <p:nvPr/>
          </p:nvSpPr>
          <p:spPr bwMode="gray">
            <a:xfrm>
              <a:off x="1460" y="2691"/>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36"/>
            <p:cNvGrpSpPr/>
            <p:nvPr/>
          </p:nvGrpSpPr>
          <p:grpSpPr bwMode="auto">
            <a:xfrm>
              <a:off x="1248" y="2755"/>
              <a:ext cx="240" cy="240"/>
              <a:chOff x="2078" y="1680"/>
              <a:chExt cx="1615" cy="1615"/>
            </a:xfrm>
          </p:grpSpPr>
          <p:sp>
            <p:nvSpPr>
              <p:cNvPr id="40"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41"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42" name="Oval 39"/>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3" name="Oval 40"/>
              <p:cNvSpPr>
                <a:spLocks noChangeArrowheads="1"/>
              </p:cNvSpPr>
              <p:nvPr/>
            </p:nvSpPr>
            <p:spPr bwMode="gray">
              <a:xfrm>
                <a:off x="2253" y="2076"/>
                <a:ext cx="1356" cy="823"/>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44" name="Oval 41"/>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5" name="Oval 42"/>
              <p:cNvSpPr>
                <a:spLocks noChangeArrowheads="1"/>
              </p:cNvSpPr>
              <p:nvPr/>
            </p:nvSpPr>
            <p:spPr bwMode="gray">
              <a:xfrm>
                <a:off x="2334" y="2100"/>
                <a:ext cx="1097" cy="776"/>
              </a:xfrm>
              <a:prstGeom prst="ellipse">
                <a:avLst/>
              </a:prstGeom>
              <a:gradFill rotWithShape="1">
                <a:gsLst>
                  <a:gs pos="0">
                    <a:srgbClr val="8D67E1"/>
                  </a:gs>
                  <a:gs pos="100000">
                    <a:srgbClr val="4532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6" name="Group 43"/>
          <p:cNvGrpSpPr/>
          <p:nvPr/>
        </p:nvGrpSpPr>
        <p:grpSpPr bwMode="auto">
          <a:xfrm>
            <a:off x="2589460" y="4577115"/>
            <a:ext cx="6290733" cy="508000"/>
            <a:chOff x="960" y="3212"/>
            <a:chExt cx="2972"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7" name="Group 45"/>
            <p:cNvGrpSpPr/>
            <p:nvPr/>
          </p:nvGrpSpPr>
          <p:grpSpPr bwMode="auto">
            <a:xfrm>
              <a:off x="960" y="3243"/>
              <a:ext cx="224" cy="240"/>
              <a:chOff x="2078" y="1680"/>
              <a:chExt cx="1615" cy="1615"/>
            </a:xfrm>
          </p:grpSpPr>
          <p:sp>
            <p:nvSpPr>
              <p:cNvPr id="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hasCustomPrompt="1"/>
          </p:nvPr>
        </p:nvSpPr>
        <p:spPr>
          <a:xfrm>
            <a:off x="3106767" y="2534777"/>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5" name="文本占位符 120"/>
          <p:cNvSpPr>
            <a:spLocks noGrp="1"/>
          </p:cNvSpPr>
          <p:nvPr>
            <p:ph type="body" sz="quarter" idx="13" hasCustomPrompt="1"/>
          </p:nvPr>
        </p:nvSpPr>
        <p:spPr>
          <a:xfrm>
            <a:off x="3405973" y="3594107"/>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6" name="文本占位符 120"/>
          <p:cNvSpPr>
            <a:spLocks noGrp="1"/>
          </p:cNvSpPr>
          <p:nvPr>
            <p:ph type="body" sz="quarter" idx="14" hasCustomPrompt="1"/>
          </p:nvPr>
        </p:nvSpPr>
        <p:spPr>
          <a:xfrm>
            <a:off x="3197220" y="463518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课程目录-2">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25"/>
          <p:cNvGrpSpPr/>
          <p:nvPr/>
        </p:nvGrpSpPr>
        <p:grpSpPr bwMode="auto">
          <a:xfrm>
            <a:off x="2773007" y="2996970"/>
            <a:ext cx="6299200" cy="508000"/>
            <a:chOff x="1344" y="2179"/>
            <a:chExt cx="2976" cy="320"/>
          </a:xfrm>
        </p:grpSpPr>
        <p:sp>
          <p:nvSpPr>
            <p:cNvPr id="29"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2100"/>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43"/>
          <p:cNvGrpSpPr/>
          <p:nvPr/>
        </p:nvGrpSpPr>
        <p:grpSpPr bwMode="auto">
          <a:xfrm>
            <a:off x="2877480" y="3933035"/>
            <a:ext cx="6290733" cy="508000"/>
            <a:chOff x="960" y="3212"/>
            <a:chExt cx="2972"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45"/>
            <p:cNvGrpSpPr/>
            <p:nvPr/>
          </p:nvGrpSpPr>
          <p:grpSpPr bwMode="auto">
            <a:xfrm>
              <a:off x="960" y="3243"/>
              <a:ext cx="224" cy="240"/>
              <a:chOff x="2078" y="1680"/>
              <a:chExt cx="1615" cy="1615"/>
            </a:xfrm>
          </p:grpSpPr>
          <p:sp>
            <p:nvSpPr>
              <p:cNvPr id="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hasCustomPrompt="1"/>
          </p:nvPr>
        </p:nvSpPr>
        <p:spPr>
          <a:xfrm>
            <a:off x="3336020" y="3038812"/>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6" name="文本占位符 120"/>
          <p:cNvSpPr>
            <a:spLocks noGrp="1"/>
          </p:cNvSpPr>
          <p:nvPr>
            <p:ph type="body" sz="quarter" idx="14" hasCustomPrompt="1"/>
          </p:nvPr>
        </p:nvSpPr>
        <p:spPr>
          <a:xfrm>
            <a:off x="3485240" y="399110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内页1 - 多标题">
    <p:spTree>
      <p:nvGrpSpPr>
        <p:cNvPr id="1" name=""/>
        <p:cNvGrpSpPr/>
        <p:nvPr/>
      </p:nvGrpSpPr>
      <p:grpSpPr>
        <a:xfrm>
          <a:off x="0" y="0"/>
          <a:ext cx="0" cy="0"/>
          <a:chOff x="0" y="0"/>
          <a:chExt cx="0" cy="0"/>
        </a:xfrm>
      </p:grpSpPr>
      <p:sp>
        <p:nvSpPr>
          <p:cNvPr id="57" name="文本占位符 15"/>
          <p:cNvSpPr>
            <a:spLocks noGrp="1"/>
          </p:cNvSpPr>
          <p:nvPr>
            <p:ph type="body" sz="quarter" idx="11"/>
          </p:nvPr>
        </p:nvSpPr>
        <p:spPr>
          <a:xfrm>
            <a:off x="815413" y="1196844"/>
            <a:ext cx="10656739" cy="4968345"/>
          </a:xfrm>
          <a:prstGeom prst="rect">
            <a:avLst/>
          </a:prstGeom>
        </p:spPr>
        <p:txBody>
          <a:bodyPr/>
          <a:lstStyle>
            <a:lvl1pPr>
              <a:spcBef>
                <a:spcPts val="500"/>
              </a:spcBef>
              <a:spcAft>
                <a:spcPts val="500"/>
              </a:spcAft>
              <a:defRPr sz="2400"/>
            </a:lvl1pPr>
            <a:lvl2pPr>
              <a:spcBef>
                <a:spcPts val="500"/>
              </a:spcBef>
              <a:spcAft>
                <a:spcPts val="500"/>
              </a:spcAft>
              <a:defRPr sz="2000"/>
            </a:lvl2pPr>
            <a:lvl3pPr marL="1224280" indent="-342900">
              <a:spcBef>
                <a:spcPts val="500"/>
              </a:spcBef>
              <a:spcAft>
                <a:spcPts val="500"/>
              </a:spcAft>
              <a:buFont typeface="Arial" panose="020B0604020202020204" pitchFamily="34" charset="0"/>
              <a:buChar char="•"/>
              <a:defRPr sz="1800"/>
            </a:lvl3pPr>
            <a:lvl4pPr>
              <a:spcBef>
                <a:spcPts val="600"/>
              </a:spcBef>
              <a:spcAft>
                <a:spcPts val="600"/>
              </a:spcAft>
              <a:defRPr/>
            </a:lvl4pPr>
            <a:lvl5pPr>
              <a:spcBef>
                <a:spcPts val="600"/>
              </a:spcBef>
              <a:spcAft>
                <a:spcPts val="600"/>
              </a:spcAft>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4" name="文本占位符 129"/>
          <p:cNvSpPr>
            <a:spLocks noGrp="1"/>
          </p:cNvSpPr>
          <p:nvPr>
            <p:ph type="body" sz="quarter" idx="16" hasCustomPrompt="1"/>
          </p:nvPr>
        </p:nvSpPr>
        <p:spPr>
          <a:xfrm>
            <a:off x="815633" y="405702"/>
            <a:ext cx="10368720" cy="503123"/>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内容2 正文">
    <p:spTree>
      <p:nvGrpSpPr>
        <p:cNvPr id="1" name=""/>
        <p:cNvGrpSpPr/>
        <p:nvPr/>
      </p:nvGrpSpPr>
      <p:grpSpPr>
        <a:xfrm>
          <a:off x="0" y="0"/>
          <a:ext cx="0" cy="0"/>
          <a:chOff x="0" y="0"/>
          <a:chExt cx="0" cy="0"/>
        </a:xfrm>
      </p:grpSpPr>
      <p:sp>
        <p:nvSpPr>
          <p:cNvPr id="58" name="文本占位符 15"/>
          <p:cNvSpPr>
            <a:spLocks noGrp="1"/>
          </p:cNvSpPr>
          <p:nvPr>
            <p:ph type="body" sz="quarter" idx="11"/>
          </p:nvPr>
        </p:nvSpPr>
        <p:spPr>
          <a:xfrm>
            <a:off x="815413" y="1196844"/>
            <a:ext cx="10368719" cy="4968345"/>
          </a:xfrm>
          <a:prstGeom prst="rect">
            <a:avLst/>
          </a:prstGeom>
        </p:spPr>
        <p:txBody>
          <a:bodyPr/>
          <a:lstStyle>
            <a:lvl1pPr marL="342265">
              <a:spcBef>
                <a:spcPts val="800"/>
              </a:spcBef>
              <a:spcAft>
                <a:spcPts val="800"/>
              </a:spcAft>
              <a:defRPr sz="2400"/>
            </a:lvl1pPr>
            <a:lvl2pPr marL="363855" indent="265430">
              <a:lnSpc>
                <a:spcPct val="125000"/>
              </a:lnSpc>
              <a:spcBef>
                <a:spcPts val="500"/>
              </a:spcBef>
              <a:spcAft>
                <a:spcPts val="500"/>
              </a:spcAft>
              <a:buClr>
                <a:schemeClr val="tx1"/>
              </a:buClr>
              <a:buSzPct val="107000"/>
              <a:buFont typeface="Calibri" panose="020F0502020204030204" pitchFamily="34" charset="0"/>
              <a:buChar char="–"/>
              <a:defRPr sz="1600"/>
            </a:lvl2pPr>
            <a:lvl3pPr marL="1224280" indent="-342900">
              <a:spcBef>
                <a:spcPts val="500"/>
              </a:spcBef>
              <a:spcAft>
                <a:spcPts val="500"/>
              </a:spcAft>
              <a:buFont typeface="Arial" panose="020B0604020202020204" pitchFamily="34" charset="0"/>
              <a:buChar char="•"/>
              <a:defRPr sz="1800"/>
            </a:lvl3pPr>
            <a:lvl4pPr>
              <a:spcBef>
                <a:spcPts val="600"/>
              </a:spcBef>
              <a:spcAft>
                <a:spcPts val="600"/>
              </a:spcAft>
              <a:defRPr/>
            </a:lvl4pPr>
            <a:lvl5pPr>
              <a:spcBef>
                <a:spcPts val="600"/>
              </a:spcBef>
              <a:spcAft>
                <a:spcPts val="600"/>
              </a:spcAft>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文本占位符 129"/>
          <p:cNvSpPr>
            <a:spLocks noGrp="1"/>
          </p:cNvSpPr>
          <p:nvPr>
            <p:ph type="body" sz="quarter" idx="16" hasCustomPrompt="1"/>
          </p:nvPr>
        </p:nvSpPr>
        <p:spPr>
          <a:xfrm>
            <a:off x="815633" y="405702"/>
            <a:ext cx="10368720" cy="503123"/>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3.png"/><Relationship Id="rId13" Type="http://schemas.openxmlformats.org/officeDocument/2006/relationships/image" Target="../media/image1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3A3C3F"/>
        </a:solidFill>
        <a:effectLst/>
      </p:bgPr>
    </p:bg>
    <p:spTree>
      <p:nvGrpSpPr>
        <p:cNvPr id="1" name=""/>
        <p:cNvGrpSpPr/>
        <p:nvPr/>
      </p:nvGrpSpPr>
      <p:grpSpPr>
        <a:xfrm>
          <a:off x="0" y="0"/>
          <a:ext cx="0" cy="0"/>
          <a:chOff x="0" y="0"/>
          <a:chExt cx="0" cy="0"/>
        </a:xfrm>
      </p:grpSpPr>
      <p:pic>
        <p:nvPicPr>
          <p:cNvPr id="1026" name="图片 12" descr="bg.jpg"/>
          <p:cNvPicPr>
            <a:picLocks noChangeAspect="1"/>
          </p:cNvPicPr>
          <p:nvPr/>
        </p:nvPicPr>
        <p:blipFill>
          <a:blip r:embed="rId13" cstate="print"/>
          <a:srcRect/>
          <a:stretch>
            <a:fillRect/>
          </a:stretch>
        </p:blipFill>
        <p:spPr bwMode="auto">
          <a:xfrm>
            <a:off x="0" y="0"/>
            <a:ext cx="12192000" cy="6858000"/>
          </a:xfrm>
          <a:prstGeom prst="rect">
            <a:avLst/>
          </a:prstGeom>
          <a:noFill/>
          <a:ln w="9525">
            <a:noFill/>
            <a:miter lim="800000"/>
            <a:headEnd/>
            <a:tailEnd/>
          </a:ln>
        </p:spPr>
      </p:pic>
      <p:sp>
        <p:nvSpPr>
          <p:cNvPr id="10" name="矩形 9"/>
          <p:cNvSpPr/>
          <p:nvPr/>
        </p:nvSpPr>
        <p:spPr>
          <a:xfrm>
            <a:off x="0" y="6397625"/>
            <a:ext cx="12192000" cy="4873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3900" tIns="51950" rIns="103900" bIns="51950" anchor="ctr"/>
          <a:lstStyle/>
          <a:p>
            <a:pPr algn="ctr">
              <a:buFont typeface="Arial" panose="020B0604020202020204" pitchFamily="34" charset="0"/>
              <a:buNone/>
              <a:defRPr/>
            </a:pPr>
            <a:endParaRPr lang="zh-CN" altLang="en-US" sz="100"/>
          </a:p>
        </p:txBody>
      </p:sp>
      <p:sp>
        <p:nvSpPr>
          <p:cNvPr id="11" name="文本框 2"/>
          <p:cNvSpPr txBox="1"/>
          <p:nvPr/>
        </p:nvSpPr>
        <p:spPr>
          <a:xfrm>
            <a:off x="336551" y="6524625"/>
            <a:ext cx="4967816" cy="348615"/>
          </a:xfrm>
          <a:prstGeom prst="rect">
            <a:avLst/>
          </a:prstGeom>
          <a:noFill/>
        </p:spPr>
        <p:txBody>
          <a:bodyPr lIns="103900" tIns="51950" rIns="103900" bIns="51950">
            <a:spAutoFit/>
          </a:bodyPr>
          <a:lstStyle/>
          <a:p>
            <a:pPr>
              <a:buFont typeface="Arial" panose="020B0604020202020204" pitchFamily="34" charset="0"/>
              <a:buNone/>
              <a:defRPr/>
            </a:pPr>
            <a:r>
              <a:rPr lang="zh-CN" altLang="en-US" sz="1600" u="none" dirty="0">
                <a:solidFill>
                  <a:schemeClr val="bg1"/>
                </a:solidFill>
                <a:latin typeface="微软雅黑" panose="020B0503020204020204" pitchFamily="34" charset="-122"/>
                <a:ea typeface="微软雅黑" panose="020B0503020204020204" pitchFamily="34" charset="-122"/>
              </a:rPr>
              <a:t>华清远见慕课堂  </a:t>
            </a:r>
            <a:r>
              <a:rPr lang="en-US" altLang="zh-CN" sz="1600" u="none" dirty="0">
                <a:solidFill>
                  <a:schemeClr val="bg1"/>
                </a:solidFill>
                <a:latin typeface="微软雅黑" panose="020B0503020204020204" pitchFamily="34" charset="-122"/>
                <a:ea typeface="微软雅黑" panose="020B0503020204020204" pitchFamily="34" charset="-122"/>
              </a:rPr>
              <a:t>|  </a:t>
            </a:r>
            <a:r>
              <a:rPr lang="zh-CN" altLang="en-US" sz="1600" u="none" dirty="0">
                <a:solidFill>
                  <a:schemeClr val="bg1"/>
                </a:solidFill>
                <a:latin typeface="微软雅黑" panose="020B0503020204020204" pitchFamily="34" charset="-122"/>
                <a:ea typeface="微软雅黑" panose="020B0503020204020204" pitchFamily="34" charset="-122"/>
              </a:rPr>
              <a:t>程序员的学习天堂</a:t>
            </a:r>
            <a:endParaRPr lang="zh-CN" altLang="en-US" sz="1600" u="none" dirty="0">
              <a:solidFill>
                <a:schemeClr val="bg1"/>
              </a:solidFill>
              <a:latin typeface="微软雅黑" panose="020B0503020204020204" pitchFamily="34" charset="-122"/>
              <a:ea typeface="微软雅黑" panose="020B0503020204020204" pitchFamily="34" charset="-122"/>
            </a:endParaRPr>
          </a:p>
        </p:txBody>
      </p:sp>
      <p:sp>
        <p:nvSpPr>
          <p:cNvPr id="12" name="文本框 3"/>
          <p:cNvSpPr txBox="1"/>
          <p:nvPr/>
        </p:nvSpPr>
        <p:spPr>
          <a:xfrm>
            <a:off x="8688917" y="6524625"/>
            <a:ext cx="3263900" cy="348615"/>
          </a:xfrm>
          <a:prstGeom prst="rect">
            <a:avLst/>
          </a:prstGeom>
          <a:noFill/>
        </p:spPr>
        <p:txBody>
          <a:bodyPr lIns="103900" tIns="51950" rIns="103900" bIns="51950">
            <a:spAutoFit/>
          </a:bodyPr>
          <a:lstStyle/>
          <a:p>
            <a:pPr>
              <a:buFont typeface="Arial" panose="020B0604020202020204" pitchFamily="34" charset="0"/>
              <a:buNone/>
              <a:defRPr/>
            </a:pPr>
            <a:r>
              <a:rPr lang="en-US" altLang="zh-CN" sz="1600" u="none" dirty="0">
                <a:solidFill>
                  <a:schemeClr val="bg1"/>
                </a:solidFill>
                <a:latin typeface="微软雅黑" panose="020B0503020204020204" pitchFamily="34" charset="-122"/>
                <a:ea typeface="微软雅黑" panose="020B0503020204020204" pitchFamily="34" charset="-122"/>
              </a:rPr>
              <a:t>http://mooc.farsight.com.cn</a:t>
            </a:r>
            <a:endParaRPr lang="zh-CN" altLang="en-US" sz="1600" u="none" dirty="0">
              <a:solidFill>
                <a:schemeClr val="bg1"/>
              </a:solidFill>
              <a:latin typeface="微软雅黑" panose="020B0503020204020204" pitchFamily="34" charset="-122"/>
              <a:ea typeface="微软雅黑" panose="020B0503020204020204" pitchFamily="34" charset="-122"/>
            </a:endParaRPr>
          </a:p>
        </p:txBody>
      </p:sp>
      <p:pic>
        <p:nvPicPr>
          <p:cNvPr id="7" name="图片 6" descr="logo-ppt.png"/>
          <p:cNvPicPr>
            <a:picLocks noChangeAspect="1"/>
          </p:cNvPicPr>
          <p:nvPr userDrawn="1"/>
        </p:nvPicPr>
        <p:blipFill>
          <a:blip r:embed="rId14" cstate="print"/>
          <a:stretch>
            <a:fillRect/>
          </a:stretch>
        </p:blipFill>
        <p:spPr>
          <a:xfrm>
            <a:off x="9072207" y="186901"/>
            <a:ext cx="2688187" cy="5059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marL="914400" indent="-914400" algn="l" rtl="0" eaLnBrk="1" fontAlgn="base" hangingPunct="1">
        <a:spcBef>
          <a:spcPct val="0"/>
        </a:spcBef>
        <a:spcAft>
          <a:spcPct val="0"/>
        </a:spcAft>
        <a:defRPr lang="zh-CN" altLang="en-US" sz="2800" kern="1200" dirty="0">
          <a:solidFill>
            <a:srgbClr val="C0000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l" rtl="0" eaLnBrk="1" fontAlgn="base" hangingPunct="1">
        <a:spcBef>
          <a:spcPct val="0"/>
        </a:spcBef>
        <a:spcAft>
          <a:spcPct val="0"/>
        </a:spcAft>
        <a:defRPr sz="2800">
          <a:solidFill>
            <a:srgbClr val="C00000"/>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1" fontAlgn="base" hangingPunct="1">
        <a:spcBef>
          <a:spcPct val="0"/>
        </a:spcBef>
        <a:spcAft>
          <a:spcPct val="0"/>
        </a:spcAft>
        <a:defRPr sz="2800">
          <a:solidFill>
            <a:srgbClr val="C00000"/>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1" fontAlgn="base" hangingPunct="1">
        <a:spcBef>
          <a:spcPct val="0"/>
        </a:spcBef>
        <a:spcAft>
          <a:spcPct val="0"/>
        </a:spcAft>
        <a:defRPr sz="2800">
          <a:solidFill>
            <a:srgbClr val="C00000"/>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1" fontAlgn="base" hangingPunct="1">
        <a:spcBef>
          <a:spcPct val="0"/>
        </a:spcBef>
        <a:spcAft>
          <a:spcPct val="0"/>
        </a:spcAft>
        <a:defRPr sz="2800">
          <a:solidFill>
            <a:srgbClr val="C00000"/>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5448" y="2756692"/>
            <a:ext cx="7208855" cy="1066911"/>
          </a:xfrm>
        </p:spPr>
        <p:txBody>
          <a:bodyPr/>
          <a:lstStyle/>
          <a:p>
            <a:pPr algn="l"/>
            <a:r>
              <a:rPr sz="5865" smtClean="0">
                <a:solidFill>
                  <a:srgbClr val="FFFF00"/>
                </a:solidFill>
                <a:sym typeface="+mn-ea"/>
              </a:rPr>
              <a:t>进程基础</a:t>
            </a:r>
            <a:r>
              <a:rPr lang="en-US" altLang="zh-CN" sz="5865" smtClean="0">
                <a:solidFill>
                  <a:srgbClr val="FFFF00"/>
                </a:solidFill>
                <a:sym typeface="+mn-ea"/>
              </a:rPr>
              <a:t>（一）</a:t>
            </a:r>
            <a:endParaRPr lang="en-US" altLang="zh-CN" sz="5865" b="0" smtClean="0">
              <a:solidFill>
                <a:srgbClr val="FFFF00"/>
              </a:solidFill>
              <a:latin typeface="微软雅黑" panose="020B0503020204020204" pitchFamily="34" charset="-122"/>
            </a:endParaRPr>
          </a:p>
        </p:txBody>
      </p:sp>
      <p:sp>
        <p:nvSpPr>
          <p:cNvPr id="4" name="矩形 3"/>
          <p:cNvSpPr/>
          <p:nvPr/>
        </p:nvSpPr>
        <p:spPr>
          <a:xfrm>
            <a:off x="0" y="1754717"/>
            <a:ext cx="12191999" cy="60959"/>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just" fontAlgn="auto">
              <a:spcBef>
                <a:spcPts val="0"/>
              </a:spcBef>
              <a:spcAft>
                <a:spcPts val="0"/>
              </a:spcAft>
              <a:buFontTx/>
              <a:buNone/>
              <a:defRPr/>
            </a:pPr>
            <a:endParaRPr lang="zh-CN" altLang="en-US" sz="100">
              <a:latin typeface="微软雅黑" panose="020B0503020204020204" pitchFamily="34" charset="-122"/>
              <a:ea typeface="微软雅黑" panose="020B0503020204020204" pitchFamily="34" charset="-122"/>
            </a:endParaRPr>
          </a:p>
          <a:p>
            <a:pPr algn="just" fontAlgn="auto">
              <a:spcBef>
                <a:spcPts val="0"/>
              </a:spcBef>
              <a:spcAft>
                <a:spcPts val="0"/>
              </a:spcAft>
              <a:buFontTx/>
              <a:buNone/>
              <a:defRPr/>
            </a:pPr>
            <a:endParaRPr lang="zh-CN" altLang="en-US" sz="100">
              <a:latin typeface="微软雅黑" panose="020B0503020204020204" pitchFamily="34" charset="-122"/>
              <a:ea typeface="微软雅黑" panose="020B0503020204020204" pitchFamily="34" charset="-122"/>
            </a:endParaRPr>
          </a:p>
        </p:txBody>
      </p:sp>
      <p:sp>
        <p:nvSpPr>
          <p:cNvPr id="6" name="矩形 5"/>
          <p:cNvSpPr/>
          <p:nvPr/>
        </p:nvSpPr>
        <p:spPr>
          <a:xfrm>
            <a:off x="-3" y="5096416"/>
            <a:ext cx="12191999" cy="60959"/>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just" fontAlgn="auto">
              <a:spcBef>
                <a:spcPts val="0"/>
              </a:spcBef>
              <a:spcAft>
                <a:spcPts val="0"/>
              </a:spcAft>
              <a:buFontTx/>
              <a:buNone/>
              <a:defRPr/>
            </a:pPr>
            <a:endParaRPr lang="zh-CN" altLang="en-US" sz="100">
              <a:latin typeface="微软雅黑" panose="020B0503020204020204" pitchFamily="34" charset="-122"/>
              <a:ea typeface="微软雅黑" panose="020B0503020204020204" pitchFamily="34" charset="-122"/>
            </a:endParaRPr>
          </a:p>
          <a:p>
            <a:pPr algn="just" fontAlgn="auto">
              <a:spcBef>
                <a:spcPts val="0"/>
              </a:spcBef>
              <a:spcAft>
                <a:spcPts val="0"/>
              </a:spcAft>
              <a:buFontTx/>
              <a:buNone/>
              <a:defRPr/>
            </a:pPr>
            <a:endParaRPr lang="zh-CN" altLang="en-US" sz="100">
              <a:latin typeface="微软雅黑" panose="020B0503020204020204" pitchFamily="34" charset="-122"/>
              <a:ea typeface="微软雅黑" panose="020B0503020204020204" pitchFamily="34" charset="-122"/>
            </a:endParaRPr>
          </a:p>
        </p:txBody>
      </p:sp>
      <p:sp>
        <p:nvSpPr>
          <p:cNvPr id="2052" name="Rectangle 4"/>
          <p:cNvSpPr>
            <a:spLocks noChangeArrowheads="1"/>
          </p:cNvSpPr>
          <p:nvPr/>
        </p:nvSpPr>
        <p:spPr bwMode="auto">
          <a:xfrm>
            <a:off x="525145" y="5404165"/>
            <a:ext cx="6408737" cy="714380"/>
          </a:xfrm>
          <a:prstGeom prst="rect">
            <a:avLst/>
          </a:prstGeom>
          <a:noFill/>
          <a:ln w="9525">
            <a:noFill/>
            <a:miter lim="800000"/>
          </a:ln>
          <a:effectLst/>
        </p:spPr>
        <p:txBody>
          <a:bodyPr lIns="92075" tIns="46038" rIns="92075" bIns="46038" anchor="ctr"/>
          <a:lstStyle/>
          <a:p>
            <a:pPr>
              <a:spcBef>
                <a:spcPct val="0"/>
              </a:spcBef>
              <a:buNone/>
            </a:pPr>
            <a:r>
              <a:rPr lang="zh-CN" altLang="en-US" sz="2000" u="none" smtClean="0">
                <a:solidFill>
                  <a:schemeClr val="bg1"/>
                </a:solidFill>
                <a:effectLst/>
                <a:latin typeface="黑体" panose="02010609060101010101" pitchFamily="49" charset="-122"/>
                <a:ea typeface="黑体" panose="02010609060101010101" pitchFamily="49" charset="-122"/>
              </a:rPr>
              <a:t>主讲</a:t>
            </a:r>
            <a:r>
              <a:rPr lang="en-US" altLang="zh-CN" sz="2000" u="none" smtClean="0">
                <a:solidFill>
                  <a:schemeClr val="bg1"/>
                </a:solidFill>
                <a:effectLst/>
                <a:latin typeface="黑体" panose="02010609060101010101" pitchFamily="49" charset="-122"/>
                <a:ea typeface="黑体" panose="02010609060101010101" pitchFamily="49" charset="-122"/>
              </a:rPr>
              <a:t>:</a:t>
            </a:r>
            <a:r>
              <a:rPr lang="zh-CN" altLang="en-US" sz="2000" u="none" smtClean="0">
                <a:solidFill>
                  <a:schemeClr val="bg1"/>
                </a:solidFill>
                <a:latin typeface="黑体" panose="02010609060101010101" pitchFamily="49" charset="-122"/>
                <a:ea typeface="黑体" panose="02010609060101010101" pitchFamily="49" charset="-122"/>
              </a:rPr>
              <a:t>大海老师</a:t>
            </a:r>
            <a:endParaRPr lang="zh-CN" altLang="en-US" sz="2000" u="none" dirty="0"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文本占位符 31"/>
          <p:cNvSpPr>
            <a:spLocks noGrp="1"/>
          </p:cNvSpPr>
          <p:nvPr>
            <p:ph type="body" sz="quarter" idx="16"/>
          </p:nvPr>
        </p:nvSpPr>
        <p:spPr>
          <a:xfrm>
            <a:off x="169545" y="167005"/>
            <a:ext cx="2717800" cy="516890"/>
          </a:xfrm>
        </p:spPr>
        <p:txBody>
          <a:bodyPr/>
          <a:lstStyle/>
          <a:p>
            <a:r>
              <a:rPr lang="zh-CN" altLang="en-US" b="0" dirty="0" smtClean="0">
                <a:solidFill>
                  <a:schemeClr val="tx1"/>
                </a:solidFill>
                <a:latin typeface="微软雅黑" panose="020B0503020204020204" pitchFamily="34" charset="-122"/>
              </a:rPr>
              <a:t>进程状态图</a:t>
            </a:r>
            <a:endParaRPr lang="zh-CN" altLang="en-US" b="0" dirty="0" smtClean="0">
              <a:solidFill>
                <a:schemeClr val="tx1"/>
              </a:solidFill>
              <a:latin typeface="微软雅黑" panose="020B0503020204020204" pitchFamily="34" charset="-122"/>
            </a:endParaRPr>
          </a:p>
        </p:txBody>
      </p:sp>
      <p:sp>
        <p:nvSpPr>
          <p:cNvPr id="722966" name="Rectangle 22"/>
          <p:cNvSpPr>
            <a:spLocks noChangeArrowheads="1"/>
          </p:cNvSpPr>
          <p:nvPr/>
        </p:nvSpPr>
        <p:spPr bwMode="auto">
          <a:xfrm>
            <a:off x="4400165" y="508553"/>
            <a:ext cx="1909045" cy="914141"/>
          </a:xfrm>
          <a:prstGeom prst="rect">
            <a:avLst/>
          </a:prstGeom>
          <a:gradFill rotWithShape="1">
            <a:gsLst>
              <a:gs pos="0">
                <a:srgbClr val="FFCC00">
                  <a:gamma/>
                  <a:shade val="46275"/>
                  <a:invGamma/>
                </a:srgbClr>
              </a:gs>
              <a:gs pos="50000">
                <a:srgbClr val="FFCC00">
                  <a:alpha val="88000"/>
                </a:srgbClr>
              </a:gs>
              <a:gs pos="100000">
                <a:srgbClr val="FFCC00">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None/>
              <a:defRPr/>
            </a:pPr>
            <a:r>
              <a:rPr kumimoji="1" lang="zh-CN" altLang="en-US" sz="3200" u="none" dirty="0">
                <a:solidFill>
                  <a:schemeClr val="tx1"/>
                </a:solidFill>
                <a:latin typeface="微软雅黑" panose="020B0503020204020204" pitchFamily="34" charset="-122"/>
                <a:ea typeface="微软雅黑" panose="020B0503020204020204" pitchFamily="34" charset="-122"/>
              </a:rPr>
              <a:t>运行态</a:t>
            </a:r>
            <a:endParaRPr kumimoji="1" lang="zh-CN" altLang="en-US" sz="3200" u="none" dirty="0">
              <a:solidFill>
                <a:schemeClr val="tx1"/>
              </a:solidFill>
              <a:latin typeface="微软雅黑" panose="020B0503020204020204" pitchFamily="34" charset="-122"/>
              <a:ea typeface="微软雅黑" panose="020B0503020204020204" pitchFamily="34" charset="-122"/>
            </a:endParaRPr>
          </a:p>
        </p:txBody>
      </p:sp>
      <p:sp>
        <p:nvSpPr>
          <p:cNvPr id="722980" name="Rectangle 36"/>
          <p:cNvSpPr>
            <a:spLocks noChangeArrowheads="1"/>
          </p:cNvSpPr>
          <p:nvPr/>
        </p:nvSpPr>
        <p:spPr bwMode="auto">
          <a:xfrm>
            <a:off x="7035642" y="2060070"/>
            <a:ext cx="2816752" cy="914140"/>
          </a:xfrm>
          <a:prstGeom prst="rect">
            <a:avLst/>
          </a:prstGeom>
          <a:gradFill rotWithShape="1">
            <a:gsLst>
              <a:gs pos="0">
                <a:srgbClr val="6699FF">
                  <a:gamma/>
                  <a:shade val="46275"/>
                  <a:invGamma/>
                </a:srgbClr>
              </a:gs>
              <a:gs pos="50000">
                <a:srgbClr val="6699FF">
                  <a:alpha val="88000"/>
                </a:srgbClr>
              </a:gs>
              <a:gs pos="100000">
                <a:srgbClr val="6699FF">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None/>
            </a:pPr>
            <a:r>
              <a:rPr kumimoji="1" lang="zh-CN" altLang="en-US" sz="3200" u="none" dirty="0" smtClean="0">
                <a:solidFill>
                  <a:schemeClr val="tx1"/>
                </a:solidFill>
                <a:latin typeface="微软雅黑" panose="020B0503020204020204" pitchFamily="34" charset="-122"/>
                <a:ea typeface="微软雅黑" panose="020B0503020204020204" pitchFamily="34" charset="-122"/>
              </a:rPr>
              <a:t>可</a:t>
            </a:r>
            <a:r>
              <a:rPr kumimoji="1" lang="zh-CN" altLang="en-US" sz="3200" u="none" dirty="0">
                <a:solidFill>
                  <a:schemeClr val="tx1"/>
                </a:solidFill>
                <a:latin typeface="微软雅黑" panose="020B0503020204020204" pitchFamily="34" charset="-122"/>
                <a:ea typeface="微软雅黑" panose="020B0503020204020204" pitchFamily="34" charset="-122"/>
              </a:rPr>
              <a:t>中</a:t>
            </a:r>
            <a:r>
              <a:rPr kumimoji="1" lang="zh-CN" altLang="en-US" sz="3200" u="none" dirty="0" smtClean="0">
                <a:solidFill>
                  <a:schemeClr val="tx1"/>
                </a:solidFill>
                <a:latin typeface="微软雅黑" panose="020B0503020204020204" pitchFamily="34" charset="-122"/>
                <a:ea typeface="微软雅黑" panose="020B0503020204020204" pitchFamily="34" charset="-122"/>
              </a:rPr>
              <a:t>断等待</a:t>
            </a:r>
            <a:endParaRPr kumimoji="1" lang="zh-CN" altLang="en-US" sz="3200" u="none" dirty="0" smtClean="0">
              <a:solidFill>
                <a:schemeClr val="tx1"/>
              </a:solidFill>
              <a:latin typeface="微软雅黑" panose="020B0503020204020204" pitchFamily="34" charset="-122"/>
              <a:ea typeface="微软雅黑" panose="020B0503020204020204" pitchFamily="34" charset="-122"/>
            </a:endParaRPr>
          </a:p>
        </p:txBody>
      </p:sp>
      <p:sp>
        <p:nvSpPr>
          <p:cNvPr id="722981" name="Rectangle 37"/>
          <p:cNvSpPr>
            <a:spLocks noChangeArrowheads="1"/>
          </p:cNvSpPr>
          <p:nvPr/>
        </p:nvSpPr>
        <p:spPr bwMode="auto">
          <a:xfrm>
            <a:off x="6764476" y="5713637"/>
            <a:ext cx="2088857" cy="913740"/>
          </a:xfrm>
          <a:prstGeom prst="rect">
            <a:avLst/>
          </a:prstGeom>
          <a:gradFill rotWithShape="1">
            <a:gsLst>
              <a:gs pos="0">
                <a:srgbClr val="969696">
                  <a:gamma/>
                  <a:shade val="46275"/>
                  <a:invGamma/>
                </a:srgbClr>
              </a:gs>
              <a:gs pos="50000">
                <a:srgbClr val="969696">
                  <a:alpha val="88000"/>
                </a:srgbClr>
              </a:gs>
              <a:gs pos="100000">
                <a:srgbClr val="969696">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None/>
              <a:defRPr/>
            </a:pPr>
            <a:r>
              <a:rPr kumimoji="1" lang="zh-CN" altLang="en-US" sz="3200" u="none" dirty="0">
                <a:solidFill>
                  <a:schemeClr val="tx1"/>
                </a:solidFill>
                <a:latin typeface="微软雅黑" panose="020B0503020204020204" pitchFamily="34" charset="-122"/>
                <a:ea typeface="微软雅黑" panose="020B0503020204020204" pitchFamily="34" charset="-122"/>
              </a:rPr>
              <a:t>僵尸态</a:t>
            </a:r>
            <a:endParaRPr kumimoji="1" lang="zh-CN" altLang="en-US" sz="3200" u="none" dirty="0">
              <a:solidFill>
                <a:schemeClr val="tx1"/>
              </a:solidFill>
              <a:latin typeface="微软雅黑" panose="020B0503020204020204" pitchFamily="34" charset="-122"/>
              <a:ea typeface="微软雅黑" panose="020B0503020204020204" pitchFamily="34" charset="-122"/>
            </a:endParaRPr>
          </a:p>
        </p:txBody>
      </p:sp>
      <p:sp>
        <p:nvSpPr>
          <p:cNvPr id="722982" name="Rectangle 38"/>
          <p:cNvSpPr>
            <a:spLocks noChangeArrowheads="1"/>
          </p:cNvSpPr>
          <p:nvPr/>
        </p:nvSpPr>
        <p:spPr bwMode="auto">
          <a:xfrm>
            <a:off x="1676124" y="5713637"/>
            <a:ext cx="2271117" cy="913740"/>
          </a:xfrm>
          <a:prstGeom prst="rect">
            <a:avLst/>
          </a:prstGeom>
          <a:gradFill rotWithShape="1">
            <a:gsLst>
              <a:gs pos="0">
                <a:srgbClr val="FF66CC">
                  <a:gamma/>
                  <a:shade val="46275"/>
                  <a:invGamma/>
                </a:srgbClr>
              </a:gs>
              <a:gs pos="50000">
                <a:srgbClr val="FF66CC">
                  <a:alpha val="88000"/>
                </a:srgbClr>
              </a:gs>
              <a:gs pos="100000">
                <a:srgbClr val="FF66CC">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None/>
              <a:defRPr/>
            </a:pPr>
            <a:r>
              <a:rPr kumimoji="1" lang="zh-CN" altLang="en-US" sz="3200" u="none" dirty="0">
                <a:solidFill>
                  <a:schemeClr val="tx1"/>
                </a:solidFill>
                <a:latin typeface="微软雅黑" panose="020B0503020204020204" pitchFamily="34" charset="-122"/>
                <a:ea typeface="微软雅黑" panose="020B0503020204020204" pitchFamily="34" charset="-122"/>
              </a:rPr>
              <a:t>停止态</a:t>
            </a:r>
            <a:endParaRPr kumimoji="1" lang="zh-CN" altLang="en-US" sz="3200" u="none" dirty="0">
              <a:solidFill>
                <a:schemeClr val="tx1"/>
              </a:solidFill>
              <a:latin typeface="微软雅黑" panose="020B0503020204020204" pitchFamily="34" charset="-122"/>
              <a:ea typeface="微软雅黑" panose="020B0503020204020204" pitchFamily="34" charset="-122"/>
            </a:endParaRPr>
          </a:p>
        </p:txBody>
      </p:sp>
      <p:sp>
        <p:nvSpPr>
          <p:cNvPr id="722983" name="Rectangle 39"/>
          <p:cNvSpPr>
            <a:spLocks noChangeArrowheads="1"/>
          </p:cNvSpPr>
          <p:nvPr/>
        </p:nvSpPr>
        <p:spPr bwMode="auto">
          <a:xfrm>
            <a:off x="4400165" y="3886850"/>
            <a:ext cx="1909045" cy="913739"/>
          </a:xfrm>
          <a:prstGeom prst="rect">
            <a:avLst/>
          </a:prstGeom>
          <a:gradFill rotWithShape="1">
            <a:gsLst>
              <a:gs pos="0">
                <a:srgbClr val="FFFFCC">
                  <a:gamma/>
                  <a:shade val="46275"/>
                  <a:invGamma/>
                </a:srgbClr>
              </a:gs>
              <a:gs pos="50000">
                <a:srgbClr val="FFFFCC">
                  <a:alpha val="88000"/>
                </a:srgbClr>
              </a:gs>
              <a:gs pos="100000">
                <a:srgbClr val="FFFFCC">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None/>
              <a:defRPr/>
            </a:pPr>
            <a:r>
              <a:rPr kumimoji="1" lang="zh-CN" altLang="en-US" sz="3200" u="none"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占用</a:t>
            </a:r>
            <a:r>
              <a:rPr kumimoji="1" lang="en-US" altLang="zh-CN" sz="3200" u="none"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CPU</a:t>
            </a:r>
            <a:endParaRPr kumimoji="1" lang="en-US" altLang="zh-CN" sz="3200" u="none"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2984" name="Rectangle 40"/>
          <p:cNvSpPr>
            <a:spLocks noChangeArrowheads="1"/>
          </p:cNvSpPr>
          <p:nvPr/>
        </p:nvSpPr>
        <p:spPr bwMode="auto">
          <a:xfrm>
            <a:off x="677062" y="2058057"/>
            <a:ext cx="2999013" cy="914140"/>
          </a:xfrm>
          <a:prstGeom prst="rect">
            <a:avLst/>
          </a:prstGeom>
          <a:gradFill rotWithShape="1">
            <a:gsLst>
              <a:gs pos="0">
                <a:srgbClr val="6699FF">
                  <a:gamma/>
                  <a:shade val="46275"/>
                  <a:invGamma/>
                </a:srgbClr>
              </a:gs>
              <a:gs pos="50000">
                <a:srgbClr val="6699FF">
                  <a:alpha val="88000"/>
                </a:srgbClr>
              </a:gs>
              <a:gs pos="100000">
                <a:srgbClr val="6699FF">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None/>
            </a:pPr>
            <a:r>
              <a:rPr kumimoji="1" lang="zh-CN" altLang="en-US" sz="3200" u="none" dirty="0" smtClean="0">
                <a:solidFill>
                  <a:schemeClr val="tx1"/>
                </a:solidFill>
                <a:latin typeface="微软雅黑" panose="020B0503020204020204" pitchFamily="34" charset="-122"/>
                <a:ea typeface="微软雅黑" panose="020B0503020204020204" pitchFamily="34" charset="-122"/>
              </a:rPr>
              <a:t>不</a:t>
            </a:r>
            <a:r>
              <a:rPr kumimoji="1" lang="zh-CN" altLang="en-US" sz="3200" u="none" dirty="0">
                <a:solidFill>
                  <a:schemeClr val="tx1"/>
                </a:solidFill>
                <a:latin typeface="微软雅黑" panose="020B0503020204020204" pitchFamily="34" charset="-122"/>
                <a:ea typeface="微软雅黑" panose="020B0503020204020204" pitchFamily="34" charset="-122"/>
              </a:rPr>
              <a:t>可中</a:t>
            </a:r>
            <a:r>
              <a:rPr kumimoji="1" lang="zh-CN" altLang="en-US" sz="3200" u="none" dirty="0" smtClean="0">
                <a:solidFill>
                  <a:schemeClr val="tx1"/>
                </a:solidFill>
                <a:latin typeface="微软雅黑" panose="020B0503020204020204" pitchFamily="34" charset="-122"/>
                <a:ea typeface="微软雅黑" panose="020B0503020204020204" pitchFamily="34" charset="-122"/>
              </a:rPr>
              <a:t>断等待</a:t>
            </a:r>
            <a:endParaRPr kumimoji="1" lang="zh-CN" altLang="en-US" sz="3200" u="none" dirty="0" smtClean="0">
              <a:solidFill>
                <a:schemeClr val="tx1"/>
              </a:solidFill>
              <a:latin typeface="微软雅黑" panose="020B0503020204020204" pitchFamily="34" charset="-122"/>
              <a:ea typeface="微软雅黑" panose="020B0503020204020204" pitchFamily="34" charset="-122"/>
            </a:endParaRPr>
          </a:p>
        </p:txBody>
      </p:sp>
      <p:cxnSp>
        <p:nvCxnSpPr>
          <p:cNvPr id="23573" name="AutoShape 41"/>
          <p:cNvCxnSpPr>
            <a:cxnSpLocks noChangeShapeType="1"/>
          </p:cNvCxnSpPr>
          <p:nvPr/>
        </p:nvCxnSpPr>
        <p:spPr bwMode="auto">
          <a:xfrm rot="-5400000">
            <a:off x="3805344" y="2652608"/>
            <a:ext cx="2465916" cy="0"/>
          </a:xfrm>
          <a:prstGeom prst="straightConnector1">
            <a:avLst/>
          </a:prstGeom>
          <a:noFill/>
          <a:ln w="38100">
            <a:solidFill>
              <a:schemeClr val="tx1"/>
            </a:solidFill>
            <a:round/>
            <a:headEnd type="triangle" w="med" len="med"/>
          </a:ln>
        </p:spPr>
      </p:cxnSp>
      <p:cxnSp>
        <p:nvCxnSpPr>
          <p:cNvPr id="23574" name="AutoShape 42"/>
          <p:cNvCxnSpPr>
            <a:cxnSpLocks noChangeShapeType="1"/>
          </p:cNvCxnSpPr>
          <p:nvPr/>
        </p:nvCxnSpPr>
        <p:spPr bwMode="auto">
          <a:xfrm rot="-5400000">
            <a:off x="4531360" y="2652608"/>
            <a:ext cx="2465916" cy="0"/>
          </a:xfrm>
          <a:prstGeom prst="straightConnector1">
            <a:avLst/>
          </a:prstGeom>
          <a:noFill/>
          <a:ln w="38100">
            <a:solidFill>
              <a:schemeClr val="tx1"/>
            </a:solidFill>
            <a:round/>
            <a:tailEnd type="triangle" w="med" len="med"/>
          </a:ln>
        </p:spPr>
      </p:cxnSp>
      <p:cxnSp>
        <p:nvCxnSpPr>
          <p:cNvPr id="23575" name="AutoShape 43"/>
          <p:cNvCxnSpPr>
            <a:cxnSpLocks noChangeShapeType="1"/>
          </p:cNvCxnSpPr>
          <p:nvPr/>
        </p:nvCxnSpPr>
        <p:spPr bwMode="auto">
          <a:xfrm flipV="1">
            <a:off x="6310418" y="2975398"/>
            <a:ext cx="2133600" cy="1369484"/>
          </a:xfrm>
          <a:prstGeom prst="bentConnector2">
            <a:avLst/>
          </a:prstGeom>
          <a:noFill/>
          <a:ln w="38100">
            <a:solidFill>
              <a:schemeClr val="tx1"/>
            </a:solidFill>
            <a:miter lim="800000"/>
            <a:tailEnd type="triangle" w="med" len="med"/>
          </a:ln>
        </p:spPr>
      </p:cxnSp>
      <p:cxnSp>
        <p:nvCxnSpPr>
          <p:cNvPr id="23576" name="AutoShape 44"/>
          <p:cNvCxnSpPr>
            <a:cxnSpLocks noChangeShapeType="1"/>
          </p:cNvCxnSpPr>
          <p:nvPr/>
        </p:nvCxnSpPr>
        <p:spPr bwMode="auto">
          <a:xfrm rot="10800000">
            <a:off x="2176569" y="2973282"/>
            <a:ext cx="2224616" cy="1371600"/>
          </a:xfrm>
          <a:prstGeom prst="bentConnector2">
            <a:avLst/>
          </a:prstGeom>
          <a:noFill/>
          <a:ln w="38100">
            <a:solidFill>
              <a:schemeClr val="tx1"/>
            </a:solidFill>
            <a:miter lim="800000"/>
            <a:tailEnd type="triangle" w="med" len="med"/>
          </a:ln>
        </p:spPr>
      </p:cxnSp>
      <p:cxnSp>
        <p:nvCxnSpPr>
          <p:cNvPr id="23577" name="AutoShape 45"/>
          <p:cNvCxnSpPr>
            <a:cxnSpLocks noChangeShapeType="1"/>
          </p:cNvCxnSpPr>
          <p:nvPr/>
        </p:nvCxnSpPr>
        <p:spPr bwMode="auto">
          <a:xfrm rot="5400000" flipH="1">
            <a:off x="6829001" y="445982"/>
            <a:ext cx="1096433" cy="2133600"/>
          </a:xfrm>
          <a:prstGeom prst="bentConnector2">
            <a:avLst/>
          </a:prstGeom>
          <a:noFill/>
          <a:ln w="38100">
            <a:solidFill>
              <a:schemeClr val="tx1"/>
            </a:solidFill>
            <a:miter lim="800000"/>
            <a:tailEnd type="triangle" w="med" len="med"/>
          </a:ln>
        </p:spPr>
      </p:cxnSp>
      <p:cxnSp>
        <p:nvCxnSpPr>
          <p:cNvPr id="23578" name="AutoShape 46"/>
          <p:cNvCxnSpPr>
            <a:cxnSpLocks noChangeShapeType="1"/>
          </p:cNvCxnSpPr>
          <p:nvPr/>
        </p:nvCxnSpPr>
        <p:spPr bwMode="auto">
          <a:xfrm rot="-5400000">
            <a:off x="2741718" y="399416"/>
            <a:ext cx="1094317" cy="2224616"/>
          </a:xfrm>
          <a:prstGeom prst="bentConnector2">
            <a:avLst/>
          </a:prstGeom>
          <a:noFill/>
          <a:ln w="38100">
            <a:solidFill>
              <a:schemeClr val="tx1"/>
            </a:solidFill>
            <a:miter lim="800000"/>
            <a:tailEnd type="triangle" w="med" len="med"/>
          </a:ln>
        </p:spPr>
      </p:cxnSp>
      <p:cxnSp>
        <p:nvCxnSpPr>
          <p:cNvPr id="23579" name="AutoShape 47"/>
          <p:cNvCxnSpPr>
            <a:cxnSpLocks noChangeShapeType="1"/>
          </p:cNvCxnSpPr>
          <p:nvPr/>
        </p:nvCxnSpPr>
        <p:spPr bwMode="auto">
          <a:xfrm rot="16200000" flipH="1">
            <a:off x="5374853" y="4783032"/>
            <a:ext cx="1369483" cy="1407583"/>
          </a:xfrm>
          <a:prstGeom prst="bentConnector2">
            <a:avLst/>
          </a:prstGeom>
          <a:noFill/>
          <a:ln w="38100">
            <a:solidFill>
              <a:schemeClr val="tx1"/>
            </a:solidFill>
            <a:miter lim="800000"/>
            <a:tailEnd type="triangle" w="med" len="med"/>
          </a:ln>
        </p:spPr>
      </p:cxnSp>
      <p:cxnSp>
        <p:nvCxnSpPr>
          <p:cNvPr id="23580" name="AutoShape 48"/>
          <p:cNvCxnSpPr>
            <a:cxnSpLocks noChangeShapeType="1"/>
          </p:cNvCxnSpPr>
          <p:nvPr/>
        </p:nvCxnSpPr>
        <p:spPr bwMode="auto">
          <a:xfrm rot="5400000">
            <a:off x="3967269" y="4783032"/>
            <a:ext cx="1369483" cy="1407584"/>
          </a:xfrm>
          <a:prstGeom prst="bentConnector2">
            <a:avLst/>
          </a:prstGeom>
          <a:noFill/>
          <a:ln w="38100">
            <a:solidFill>
              <a:schemeClr val="tx1"/>
            </a:solidFill>
            <a:miter lim="800000"/>
            <a:tailEnd type="triangle" w="med" len="med"/>
          </a:ln>
        </p:spPr>
      </p:cxnSp>
      <p:cxnSp>
        <p:nvCxnSpPr>
          <p:cNvPr id="23581" name="AutoShape 49"/>
          <p:cNvCxnSpPr>
            <a:cxnSpLocks noChangeShapeType="1"/>
          </p:cNvCxnSpPr>
          <p:nvPr/>
        </p:nvCxnSpPr>
        <p:spPr bwMode="auto">
          <a:xfrm rot="10800000" flipH="1">
            <a:off x="1674918" y="964565"/>
            <a:ext cx="2726267" cy="5207000"/>
          </a:xfrm>
          <a:prstGeom prst="bentConnector3">
            <a:avLst>
              <a:gd name="adj1" fmla="val -46106"/>
            </a:avLst>
          </a:prstGeom>
          <a:noFill/>
          <a:ln w="38100">
            <a:solidFill>
              <a:schemeClr val="tx1"/>
            </a:solidFill>
            <a:miter lim="800000"/>
            <a:tailEnd type="triangle" w="med" len="med"/>
          </a:ln>
        </p:spPr>
      </p:cxnSp>
      <p:sp>
        <p:nvSpPr>
          <p:cNvPr id="23582" name="Text Box 51"/>
          <p:cNvSpPr txBox="1">
            <a:spLocks noChangeArrowheads="1"/>
          </p:cNvSpPr>
          <p:nvPr/>
        </p:nvSpPr>
        <p:spPr bwMode="auto">
          <a:xfrm>
            <a:off x="4358857" y="2183756"/>
            <a:ext cx="778928" cy="911860"/>
          </a:xfrm>
          <a:prstGeom prst="rect">
            <a:avLst/>
          </a:prstGeom>
          <a:noFill/>
          <a:ln w="9525" algn="ctr">
            <a:noFill/>
            <a:miter lim="800000"/>
          </a:ln>
        </p:spPr>
        <p:txBody>
          <a:bodyPr wrap="square">
            <a:spAutoFit/>
          </a:bodyPr>
          <a:lstStyle/>
          <a:p>
            <a:pPr algn="ctr">
              <a:spcBef>
                <a:spcPct val="50000"/>
              </a:spcBef>
              <a:buClr>
                <a:srgbClr val="FF0000"/>
              </a:buClr>
              <a:buNone/>
            </a:pPr>
            <a:r>
              <a:rPr kumimoji="1" lang="zh-CN" altLang="en-US" sz="2665" u="none" dirty="0" smtClean="0">
                <a:solidFill>
                  <a:schemeClr val="bg1"/>
                </a:solidFill>
                <a:latin typeface="微软雅黑" panose="020B0503020204020204" pitchFamily="34" charset="-122"/>
                <a:ea typeface="微软雅黑" panose="020B0503020204020204" pitchFamily="34" charset="-122"/>
              </a:rPr>
              <a:t>调度</a:t>
            </a:r>
            <a:endParaRPr kumimoji="1" lang="zh-CN" altLang="en-US" sz="2665" u="none" dirty="0" smtClean="0">
              <a:solidFill>
                <a:schemeClr val="bg1"/>
              </a:solidFill>
              <a:latin typeface="微软雅黑" panose="020B0503020204020204" pitchFamily="34" charset="-122"/>
              <a:ea typeface="微软雅黑" panose="020B0503020204020204" pitchFamily="34" charset="-122"/>
            </a:endParaRPr>
          </a:p>
        </p:txBody>
      </p:sp>
      <p:sp>
        <p:nvSpPr>
          <p:cNvPr id="23583" name="Text Box 52"/>
          <p:cNvSpPr txBox="1">
            <a:spLocks noChangeArrowheads="1"/>
          </p:cNvSpPr>
          <p:nvPr/>
        </p:nvSpPr>
        <p:spPr bwMode="auto">
          <a:xfrm>
            <a:off x="5804540" y="1612252"/>
            <a:ext cx="711209" cy="2143125"/>
          </a:xfrm>
          <a:prstGeom prst="rect">
            <a:avLst/>
          </a:prstGeom>
          <a:noFill/>
          <a:ln w="9525" algn="ctr">
            <a:noFill/>
            <a:miter lim="800000"/>
          </a:ln>
        </p:spPr>
        <p:txBody>
          <a:bodyPr wrap="square">
            <a:spAutoFit/>
          </a:bodyPr>
          <a:lstStyle/>
          <a:p>
            <a:pPr algn="ctr">
              <a:spcBef>
                <a:spcPct val="50000"/>
              </a:spcBef>
              <a:buClr>
                <a:srgbClr val="FF0000"/>
              </a:buClr>
              <a:buNone/>
            </a:pPr>
            <a:r>
              <a:rPr kumimoji="1" lang="zh-CN" altLang="en-US" sz="2665" u="none" dirty="0">
                <a:solidFill>
                  <a:schemeClr val="bg1"/>
                </a:solidFill>
                <a:latin typeface="微软雅黑" panose="020B0503020204020204" pitchFamily="34" charset="-122"/>
                <a:ea typeface="微软雅黑" panose="020B0503020204020204" pitchFamily="34" charset="-122"/>
              </a:rPr>
              <a:t>时间</a:t>
            </a:r>
            <a:r>
              <a:rPr kumimoji="1" lang="zh-CN" altLang="en-US" sz="2665" u="none" dirty="0" smtClean="0">
                <a:solidFill>
                  <a:schemeClr val="bg1"/>
                </a:solidFill>
                <a:latin typeface="微软雅黑" panose="020B0503020204020204" pitchFamily="34" charset="-122"/>
                <a:ea typeface="微软雅黑" panose="020B0503020204020204" pitchFamily="34" charset="-122"/>
              </a:rPr>
              <a:t>片结束</a:t>
            </a:r>
            <a:endParaRPr kumimoji="1" lang="zh-CN" altLang="en-US" sz="2665" u="none" dirty="0" smtClean="0">
              <a:solidFill>
                <a:schemeClr val="bg1"/>
              </a:solidFill>
              <a:latin typeface="微软雅黑" panose="020B0503020204020204" pitchFamily="34" charset="-122"/>
              <a:ea typeface="微软雅黑" panose="020B0503020204020204" pitchFamily="34" charset="-122"/>
            </a:endParaRPr>
          </a:p>
        </p:txBody>
      </p:sp>
      <p:sp>
        <p:nvSpPr>
          <p:cNvPr id="23586" name="Text Box 55"/>
          <p:cNvSpPr txBox="1">
            <a:spLocks noChangeArrowheads="1"/>
          </p:cNvSpPr>
          <p:nvPr/>
        </p:nvSpPr>
        <p:spPr bwMode="auto">
          <a:xfrm>
            <a:off x="1994513" y="1326500"/>
            <a:ext cx="1454149" cy="501650"/>
          </a:xfrm>
          <a:prstGeom prst="rect">
            <a:avLst/>
          </a:prstGeom>
          <a:noFill/>
          <a:ln w="9525" algn="ctr">
            <a:noFill/>
            <a:miter lim="800000"/>
          </a:ln>
        </p:spPr>
        <p:txBody>
          <a:bodyPr>
            <a:spAutoFit/>
          </a:bodyPr>
          <a:lstStyle/>
          <a:p>
            <a:pPr algn="ctr">
              <a:spcBef>
                <a:spcPct val="50000"/>
              </a:spcBef>
              <a:buClr>
                <a:srgbClr val="FF0000"/>
              </a:buClr>
              <a:buNone/>
            </a:pPr>
            <a:r>
              <a:rPr kumimoji="1" lang="zh-CN" altLang="en-US" sz="2665" u="none" dirty="0" smtClean="0">
                <a:solidFill>
                  <a:schemeClr val="bg1"/>
                </a:solidFill>
                <a:latin typeface="微软雅黑" panose="020B0503020204020204" pitchFamily="34" charset="-122"/>
                <a:ea typeface="微软雅黑" panose="020B0503020204020204" pitchFamily="34" charset="-122"/>
              </a:rPr>
              <a:t>唤醒</a:t>
            </a:r>
            <a:endParaRPr kumimoji="1" lang="zh-CN" altLang="en-US" sz="2665" u="none" dirty="0" smtClean="0">
              <a:solidFill>
                <a:schemeClr val="bg1"/>
              </a:solidFill>
              <a:latin typeface="微软雅黑" panose="020B0503020204020204" pitchFamily="34" charset="-122"/>
              <a:ea typeface="微软雅黑" panose="020B0503020204020204" pitchFamily="34" charset="-122"/>
            </a:endParaRPr>
          </a:p>
        </p:txBody>
      </p:sp>
      <p:cxnSp>
        <p:nvCxnSpPr>
          <p:cNvPr id="23588" name="AutoShape 57"/>
          <p:cNvCxnSpPr>
            <a:cxnSpLocks noChangeShapeType="1"/>
          </p:cNvCxnSpPr>
          <p:nvPr/>
        </p:nvCxnSpPr>
        <p:spPr bwMode="auto">
          <a:xfrm flipH="1" flipV="1">
            <a:off x="5375910" y="44450"/>
            <a:ext cx="24130" cy="462915"/>
          </a:xfrm>
          <a:prstGeom prst="straightConnector1">
            <a:avLst/>
          </a:prstGeom>
          <a:noFill/>
          <a:ln w="38100">
            <a:solidFill>
              <a:schemeClr val="tx1"/>
            </a:solidFill>
            <a:round/>
            <a:headEnd type="triangle" w="med" len="med"/>
          </a:ln>
        </p:spPr>
      </p:cxnSp>
      <p:sp>
        <p:nvSpPr>
          <p:cNvPr id="23593" name="页脚占位符 31"/>
          <p:cNvSpPr txBox="1">
            <a:spLocks noGrp="1"/>
          </p:cNvSpPr>
          <p:nvPr/>
        </p:nvSpPr>
        <p:spPr bwMode="auto">
          <a:xfrm>
            <a:off x="3207385" y="7477549"/>
            <a:ext cx="3860800" cy="609600"/>
          </a:xfrm>
          <a:prstGeom prst="rect">
            <a:avLst/>
          </a:prstGeom>
          <a:noFill/>
          <a:ln w="9525">
            <a:noFill/>
            <a:miter lim="800000"/>
          </a:ln>
        </p:spPr>
        <p:txBody>
          <a:bodyPr lIns="122766" tIns="61384" rIns="122766" bIns="61384" anchor="ctr"/>
          <a:lstStyle/>
          <a:p>
            <a:pPr algn="ctr"/>
            <a:endParaRPr kumimoji="1" lang="zh-CN" altLang="zh-CN" sz="1865">
              <a:solidFill>
                <a:schemeClr val="tx1"/>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7207910" y="1326500"/>
            <a:ext cx="1454149" cy="501650"/>
          </a:xfrm>
          <a:prstGeom prst="rect">
            <a:avLst/>
          </a:prstGeom>
          <a:noFill/>
          <a:ln w="9525" algn="ctr">
            <a:noFill/>
            <a:miter lim="800000"/>
          </a:ln>
        </p:spPr>
        <p:txBody>
          <a:bodyPr>
            <a:spAutoFit/>
          </a:bodyPr>
          <a:lstStyle/>
          <a:p>
            <a:pPr algn="ctr">
              <a:spcBef>
                <a:spcPct val="50000"/>
              </a:spcBef>
              <a:buClr>
                <a:srgbClr val="FF0000"/>
              </a:buClr>
              <a:buNone/>
            </a:pPr>
            <a:r>
              <a:rPr kumimoji="1" lang="zh-CN" altLang="en-US" sz="2665" u="none" dirty="0" smtClean="0">
                <a:solidFill>
                  <a:schemeClr val="bg1"/>
                </a:solidFill>
                <a:latin typeface="微软雅黑" panose="020B0503020204020204" pitchFamily="34" charset="-122"/>
                <a:ea typeface="微软雅黑" panose="020B0503020204020204" pitchFamily="34" charset="-122"/>
              </a:rPr>
              <a:t>唤醒</a:t>
            </a:r>
            <a:endParaRPr kumimoji="1" lang="zh-CN" altLang="en-US" sz="2665" u="none" dirty="0" smtClean="0">
              <a:solidFill>
                <a:schemeClr val="bg1"/>
              </a:solidFill>
              <a:latin typeface="微软雅黑" panose="020B0503020204020204" pitchFamily="34" charset="-122"/>
              <a:ea typeface="微软雅黑" panose="020B0503020204020204" pitchFamily="34" charset="-122"/>
            </a:endParaRPr>
          </a:p>
        </p:txBody>
      </p:sp>
      <p:sp>
        <p:nvSpPr>
          <p:cNvPr id="34" name="Text Box 55"/>
          <p:cNvSpPr txBox="1">
            <a:spLocks noChangeArrowheads="1"/>
          </p:cNvSpPr>
          <p:nvPr/>
        </p:nvSpPr>
        <p:spPr bwMode="auto">
          <a:xfrm>
            <a:off x="3994777" y="5655117"/>
            <a:ext cx="1454149" cy="501650"/>
          </a:xfrm>
          <a:prstGeom prst="rect">
            <a:avLst/>
          </a:prstGeom>
          <a:noFill/>
          <a:ln w="9525" algn="ctr">
            <a:noFill/>
            <a:miter lim="800000"/>
          </a:ln>
        </p:spPr>
        <p:txBody>
          <a:bodyPr>
            <a:spAutoFit/>
          </a:bodyPr>
          <a:lstStyle/>
          <a:p>
            <a:pPr algn="ctr">
              <a:spcBef>
                <a:spcPct val="50000"/>
              </a:spcBef>
              <a:buClr>
                <a:srgbClr val="FF0000"/>
              </a:buClr>
              <a:buNone/>
            </a:pPr>
            <a:r>
              <a:rPr kumimoji="1" lang="zh-CN" altLang="en-US" sz="2665" u="none" dirty="0" smtClean="0">
                <a:solidFill>
                  <a:schemeClr val="bg1"/>
                </a:solidFill>
                <a:latin typeface="微软雅黑" panose="020B0503020204020204" pitchFamily="34" charset="-122"/>
                <a:ea typeface="微软雅黑" panose="020B0503020204020204" pitchFamily="34" charset="-122"/>
              </a:rPr>
              <a:t>信号</a:t>
            </a:r>
            <a:endParaRPr kumimoji="1" lang="zh-CN" altLang="en-US" sz="2665" u="none" dirty="0" smtClean="0">
              <a:solidFill>
                <a:schemeClr val="bg1"/>
              </a:solidFill>
              <a:latin typeface="微软雅黑" panose="020B0503020204020204" pitchFamily="34" charset="-122"/>
              <a:ea typeface="微软雅黑" panose="020B0503020204020204" pitchFamily="34" charset="-122"/>
            </a:endParaRPr>
          </a:p>
        </p:txBody>
      </p:sp>
      <p:sp>
        <p:nvSpPr>
          <p:cNvPr id="35" name="Text Box 55"/>
          <p:cNvSpPr txBox="1">
            <a:spLocks noChangeArrowheads="1"/>
          </p:cNvSpPr>
          <p:nvPr/>
        </p:nvSpPr>
        <p:spPr bwMode="auto">
          <a:xfrm>
            <a:off x="349862" y="5655117"/>
            <a:ext cx="1454149" cy="501650"/>
          </a:xfrm>
          <a:prstGeom prst="rect">
            <a:avLst/>
          </a:prstGeom>
          <a:noFill/>
          <a:ln w="9525" algn="ctr">
            <a:noFill/>
            <a:miter lim="800000"/>
          </a:ln>
        </p:spPr>
        <p:txBody>
          <a:bodyPr>
            <a:spAutoFit/>
          </a:bodyPr>
          <a:lstStyle/>
          <a:p>
            <a:pPr algn="ctr">
              <a:spcBef>
                <a:spcPct val="50000"/>
              </a:spcBef>
              <a:buClr>
                <a:srgbClr val="FF0000"/>
              </a:buClr>
              <a:buNone/>
            </a:pPr>
            <a:r>
              <a:rPr kumimoji="1" lang="zh-CN" altLang="en-US" sz="2665" u="none" dirty="0" smtClean="0">
                <a:solidFill>
                  <a:schemeClr val="bg1"/>
                </a:solidFill>
                <a:latin typeface="微软雅黑" panose="020B0503020204020204" pitchFamily="34" charset="-122"/>
                <a:ea typeface="微软雅黑" panose="020B0503020204020204" pitchFamily="34" charset="-122"/>
              </a:rPr>
              <a:t>信号</a:t>
            </a:r>
            <a:endParaRPr kumimoji="1" lang="zh-CN" altLang="en-US" sz="2665" u="none" dirty="0" smtClean="0">
              <a:solidFill>
                <a:schemeClr val="bg1"/>
              </a:solidFill>
              <a:latin typeface="微软雅黑" panose="020B0503020204020204" pitchFamily="34" charset="-122"/>
              <a:ea typeface="微软雅黑" panose="020B0503020204020204" pitchFamily="34" charset="-122"/>
            </a:endParaRPr>
          </a:p>
        </p:txBody>
      </p:sp>
      <p:sp>
        <p:nvSpPr>
          <p:cNvPr id="36" name="Text Box 55"/>
          <p:cNvSpPr txBox="1">
            <a:spLocks noChangeArrowheads="1"/>
          </p:cNvSpPr>
          <p:nvPr/>
        </p:nvSpPr>
        <p:spPr bwMode="auto">
          <a:xfrm>
            <a:off x="2566017" y="3841041"/>
            <a:ext cx="1619261" cy="501650"/>
          </a:xfrm>
          <a:prstGeom prst="rect">
            <a:avLst/>
          </a:prstGeom>
          <a:noFill/>
          <a:ln w="9525" algn="ctr">
            <a:noFill/>
            <a:miter lim="800000"/>
          </a:ln>
        </p:spPr>
        <p:txBody>
          <a:bodyPr wrap="square">
            <a:spAutoFit/>
          </a:bodyPr>
          <a:lstStyle/>
          <a:p>
            <a:pPr algn="ctr">
              <a:spcBef>
                <a:spcPct val="50000"/>
              </a:spcBef>
              <a:buClr>
                <a:srgbClr val="FF0000"/>
              </a:buClr>
              <a:buNone/>
            </a:pPr>
            <a:r>
              <a:rPr kumimoji="1" lang="zh-CN" altLang="en-US" sz="2665" u="none" dirty="0" smtClean="0">
                <a:solidFill>
                  <a:schemeClr val="bg1"/>
                </a:solidFill>
                <a:latin typeface="微软雅黑" panose="020B0503020204020204" pitchFamily="34" charset="-122"/>
                <a:ea typeface="微软雅黑" panose="020B0503020204020204" pitchFamily="34" charset="-122"/>
              </a:rPr>
              <a:t>没有资源</a:t>
            </a:r>
            <a:endParaRPr kumimoji="1" lang="zh-CN" altLang="en-US" sz="2665" u="none" dirty="0" smtClean="0">
              <a:solidFill>
                <a:schemeClr val="bg1"/>
              </a:solidFill>
              <a:latin typeface="微软雅黑" panose="020B0503020204020204" pitchFamily="34" charset="-122"/>
              <a:ea typeface="微软雅黑" panose="020B0503020204020204" pitchFamily="34" charset="-122"/>
            </a:endParaRPr>
          </a:p>
        </p:txBody>
      </p:sp>
      <p:sp>
        <p:nvSpPr>
          <p:cNvPr id="37" name="Text Box 55"/>
          <p:cNvSpPr txBox="1">
            <a:spLocks noChangeArrowheads="1"/>
          </p:cNvSpPr>
          <p:nvPr/>
        </p:nvSpPr>
        <p:spPr bwMode="auto">
          <a:xfrm>
            <a:off x="6566545" y="3841041"/>
            <a:ext cx="1619261" cy="501650"/>
          </a:xfrm>
          <a:prstGeom prst="rect">
            <a:avLst/>
          </a:prstGeom>
          <a:noFill/>
          <a:ln w="9525" algn="ctr">
            <a:noFill/>
            <a:miter lim="800000"/>
          </a:ln>
        </p:spPr>
        <p:txBody>
          <a:bodyPr wrap="square">
            <a:spAutoFit/>
          </a:bodyPr>
          <a:lstStyle/>
          <a:p>
            <a:pPr algn="ctr">
              <a:spcBef>
                <a:spcPct val="50000"/>
              </a:spcBef>
              <a:buClr>
                <a:srgbClr val="FF0000"/>
              </a:buClr>
              <a:buNone/>
            </a:pPr>
            <a:r>
              <a:rPr kumimoji="1" lang="zh-CN" altLang="en-US" sz="2665" u="none" dirty="0" smtClean="0">
                <a:solidFill>
                  <a:schemeClr val="bg1"/>
                </a:solidFill>
                <a:latin typeface="微软雅黑" panose="020B0503020204020204" pitchFamily="34" charset="-122"/>
                <a:ea typeface="微软雅黑" panose="020B0503020204020204" pitchFamily="34" charset="-122"/>
              </a:rPr>
              <a:t>没有资源</a:t>
            </a:r>
            <a:endParaRPr kumimoji="1" lang="zh-CN" altLang="en-US" sz="2665" u="none"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3635" name="Rectangle 3"/>
          <p:cNvSpPr>
            <a:spLocks noGrp="1"/>
          </p:cNvSpPr>
          <p:nvPr>
            <p:ph type="body" sz="quarter" idx="11"/>
          </p:nvPr>
        </p:nvSpPr>
        <p:spPr>
          <a:xfrm>
            <a:off x="777948" y="2072509"/>
            <a:ext cx="10656739" cy="4968345"/>
          </a:xfrm>
        </p:spPr>
        <p:txBody>
          <a:bodyPr/>
          <a:lstStyle/>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进程的含义</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进程的内容</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进程的状态</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ts val="2000"/>
              </a:lnSpc>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占位符 3"/>
          <p:cNvSpPr>
            <a:spLocks noGrp="1"/>
          </p:cNvSpPr>
          <p:nvPr>
            <p:ph type="body" sz="quarter" idx="16"/>
          </p:nvPr>
        </p:nvSpPr>
        <p:spPr>
          <a:xfrm>
            <a:off x="778168" y="1281367"/>
            <a:ext cx="10368720" cy="503123"/>
          </a:xfrm>
        </p:spPr>
        <p:txBody>
          <a:bodyPr/>
          <a:lstStyle/>
          <a:p>
            <a:r>
              <a:rPr lang="zh-CN" altLang="en-US" sz="4400" b="0" dirty="0">
                <a:solidFill>
                  <a:srgbClr val="01E1EF"/>
                </a:solidFill>
                <a:latin typeface="微软雅黑" panose="020B0503020204020204" pitchFamily="34" charset="-122"/>
              </a:rPr>
              <a:t>进程小结</a:t>
            </a:r>
            <a:endParaRPr lang="zh-CN" altLang="en-US" sz="4400" b="0" dirty="0">
              <a:solidFill>
                <a:srgbClr val="01E1EF"/>
              </a:solidFill>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Rectangle 3"/>
          <p:cNvSpPr>
            <a:spLocks noGrp="1"/>
          </p:cNvSpPr>
          <p:nvPr>
            <p:ph type="body" sz="quarter" idx="11"/>
          </p:nvPr>
        </p:nvSpPr>
        <p:spPr>
          <a:xfrm>
            <a:off x="1062123" y="4122744"/>
            <a:ext cx="5473117" cy="432031"/>
          </a:xfrm>
        </p:spPr>
        <p:txBody>
          <a:bodyPr/>
          <a:lstStyle/>
          <a:p>
            <a:r>
              <a:rPr lang="zh-CN" altLang="en-US" sz="2400" dirty="0">
                <a:solidFill>
                  <a:schemeClr val="bg1"/>
                </a:solidFill>
              </a:rPr>
              <a:t>进</a:t>
            </a:r>
            <a:r>
              <a:rPr lang="zh-CN" altLang="en-US" sz="2400" dirty="0" smtClean="0">
                <a:solidFill>
                  <a:schemeClr val="bg1"/>
                </a:solidFill>
              </a:rPr>
              <a:t>程的状态（理解）</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p:txBody>
      </p:sp>
      <p:sp>
        <p:nvSpPr>
          <p:cNvPr id="6" name="文本占位符 5"/>
          <p:cNvSpPr>
            <a:spLocks noGrp="1"/>
          </p:cNvSpPr>
          <p:nvPr>
            <p:ph type="body" sz="quarter" idx="14"/>
          </p:nvPr>
        </p:nvSpPr>
        <p:spPr>
          <a:xfrm>
            <a:off x="1062242" y="5067735"/>
            <a:ext cx="5473117" cy="360026"/>
          </a:xfrm>
        </p:spPr>
        <p:txBody>
          <a:bodyPr/>
          <a:lstStyle/>
          <a:p>
            <a:r>
              <a:rPr lang="zh-CN" altLang="en-US" sz="2400" dirty="0">
                <a:solidFill>
                  <a:schemeClr val="bg1"/>
                </a:solidFill>
              </a:rPr>
              <a:t>小结</a:t>
            </a:r>
            <a:endParaRPr lang="zh-CN" altLang="en-US" sz="2400" dirty="0">
              <a:solidFill>
                <a:schemeClr val="bg1"/>
              </a:solidFill>
            </a:endParaRPr>
          </a:p>
        </p:txBody>
      </p:sp>
      <p:sp>
        <p:nvSpPr>
          <p:cNvPr id="7" name="文本占位符 6"/>
          <p:cNvSpPr>
            <a:spLocks noGrp="1"/>
          </p:cNvSpPr>
          <p:nvPr>
            <p:ph type="body" sz="quarter" idx="15"/>
          </p:nvPr>
        </p:nvSpPr>
        <p:spPr>
          <a:xfrm>
            <a:off x="1062067" y="3341795"/>
            <a:ext cx="5473117" cy="360026"/>
          </a:xfrm>
        </p:spPr>
        <p:txBody>
          <a:bodyPr/>
          <a:lstStyle/>
          <a:p>
            <a:r>
              <a:rPr lang="zh-CN" altLang="en-US" sz="2400" dirty="0">
                <a:solidFill>
                  <a:schemeClr val="bg1"/>
                </a:solidFill>
              </a:rPr>
              <a:t>进</a:t>
            </a:r>
            <a:r>
              <a:rPr lang="zh-CN" altLang="en-US" sz="2400" dirty="0" smtClean="0">
                <a:solidFill>
                  <a:schemeClr val="bg1"/>
                </a:solidFill>
              </a:rPr>
              <a:t>程包含的内容（</a:t>
            </a:r>
            <a:r>
              <a:rPr lang="zh-CN" altLang="en-US" sz="2400" dirty="0">
                <a:solidFill>
                  <a:schemeClr val="bg1"/>
                </a:solidFill>
              </a:rPr>
              <a:t>理</a:t>
            </a:r>
            <a:r>
              <a:rPr lang="zh-CN" altLang="en-US" sz="2400" dirty="0" smtClean="0">
                <a:solidFill>
                  <a:schemeClr val="bg1"/>
                </a:solidFill>
              </a:rPr>
              <a:t>解）</a:t>
            </a:r>
            <a:endParaRPr lang="zh-CN" altLang="en-US" sz="2400" dirty="0" smtClean="0">
              <a:solidFill>
                <a:schemeClr val="bg1"/>
              </a:solidFill>
            </a:endParaRPr>
          </a:p>
        </p:txBody>
      </p:sp>
      <p:sp>
        <p:nvSpPr>
          <p:cNvPr id="12" name="文本占位符 11"/>
          <p:cNvSpPr>
            <a:spLocks noGrp="1"/>
          </p:cNvSpPr>
          <p:nvPr>
            <p:ph type="body" sz="quarter" idx="17"/>
          </p:nvPr>
        </p:nvSpPr>
        <p:spPr>
          <a:xfrm>
            <a:off x="1062255" y="2568929"/>
            <a:ext cx="5473117" cy="360025"/>
          </a:xfrm>
        </p:spPr>
        <p:txBody>
          <a:bodyPr/>
          <a:lstStyle/>
          <a:p>
            <a:r>
              <a:rPr lang="zh-CN" altLang="en-US" sz="2400" dirty="0">
                <a:solidFill>
                  <a:schemeClr val="bg1"/>
                </a:solidFill>
              </a:rPr>
              <a:t>进程</a:t>
            </a:r>
            <a:r>
              <a:rPr lang="zh-CN" altLang="en-US" sz="2400" dirty="0" smtClean="0">
                <a:solidFill>
                  <a:schemeClr val="bg1"/>
                </a:solidFill>
              </a:rPr>
              <a:t>的概念（了解）</a:t>
            </a:r>
            <a:endParaRPr lang="zh-CN" altLang="en-US" sz="2400" dirty="0" smtClean="0">
              <a:solidFill>
                <a:schemeClr val="bg1"/>
              </a:solidFill>
            </a:endParaRPr>
          </a:p>
        </p:txBody>
      </p:sp>
      <p:sp>
        <p:nvSpPr>
          <p:cNvPr id="11" name="文本占位符 10"/>
          <p:cNvSpPr>
            <a:spLocks noGrp="1"/>
          </p:cNvSpPr>
          <p:nvPr/>
        </p:nvSpPr>
        <p:spPr>
          <a:xfrm>
            <a:off x="1019225" y="1389925"/>
            <a:ext cx="10368720" cy="71913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r>
              <a:rPr lang="zh-CN" altLang="en-US" sz="4400" b="0" u="none" dirty="0" smtClean="0">
                <a:solidFill>
                  <a:srgbClr val="01E1EF"/>
                </a:solidFill>
              </a:rPr>
              <a:t>课程目标</a:t>
            </a:r>
            <a:endParaRPr lang="zh-CN" altLang="en-US" sz="4400" b="0" u="none" dirty="0" smtClean="0">
              <a:solidFill>
                <a:srgbClr val="01E1E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1"/>
          </p:nvPr>
        </p:nvSpPr>
        <p:spPr>
          <a:xfrm>
            <a:off x="481330" y="2183765"/>
            <a:ext cx="7428865" cy="4880610"/>
          </a:xfrm>
          <a:prstGeom prst="rect">
            <a:avLst/>
          </a:prstGeom>
        </p:spPr>
        <p:txBody>
          <a:bodyPr lIns="122766" tIns="61384" rIns="122766" bIns="61384"/>
          <a:lstStyle/>
          <a:p>
            <a:pPr marL="0" indent="0">
              <a:lnSpc>
                <a:spcPct val="90000"/>
              </a:lnSpc>
              <a:buNone/>
            </a:pPr>
            <a:r>
              <a:rPr lang="zh-CN" altLang="en-US" sz="2400" dirty="0" smtClean="0">
                <a:solidFill>
                  <a:schemeClr val="bg1"/>
                </a:solidFill>
                <a:latin typeface="微软雅黑" panose="020B0503020204020204" pitchFamily="34" charset="-122"/>
                <a:ea typeface="微软雅黑" panose="020B0503020204020204" pitchFamily="34" charset="-122"/>
              </a:rPr>
              <a:t>程序</a:t>
            </a:r>
            <a:endParaRPr lang="zh-CN" altLang="en-US" sz="2400" dirty="0">
              <a:solidFill>
                <a:schemeClr val="bg1"/>
              </a:solidFill>
              <a:latin typeface="微软雅黑" panose="020B0503020204020204" pitchFamily="34" charset="-122"/>
              <a:ea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rPr>
              <a:t>存放在磁盘上的指令和数据的有序集合（文件）</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rPr>
              <a:t>静态的</a:t>
            </a:r>
            <a:endParaRPr lang="zh-CN" altLang="en-US" sz="2400" dirty="0">
              <a:solidFill>
                <a:schemeClr val="bg1"/>
              </a:solidFill>
              <a:latin typeface="微软雅黑" panose="020B0503020204020204" pitchFamily="34" charset="-122"/>
              <a:ea typeface="微软雅黑" panose="020B0503020204020204" pitchFamily="34" charset="-122"/>
            </a:endParaRPr>
          </a:p>
          <a:p>
            <a:pPr marL="457200" lvl="1" indent="0">
              <a:buNone/>
            </a:pPr>
            <a:endParaRPr lang="zh-CN" altLang="en-US" sz="2400"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2400" dirty="0">
                <a:solidFill>
                  <a:schemeClr val="bg1"/>
                </a:solidFill>
                <a:latin typeface="微软雅黑" panose="020B0503020204020204" pitchFamily="34" charset="-122"/>
                <a:ea typeface="微软雅黑" panose="020B0503020204020204" pitchFamily="34" charset="-122"/>
              </a:rPr>
              <a:t>进</a:t>
            </a:r>
            <a:r>
              <a:rPr lang="zh-CN" altLang="en-US" sz="2400" dirty="0" smtClean="0">
                <a:solidFill>
                  <a:schemeClr val="bg1"/>
                </a:solidFill>
                <a:latin typeface="微软雅黑" panose="020B0503020204020204" pitchFamily="34" charset="-122"/>
                <a:ea typeface="微软雅黑" panose="020B0503020204020204" pitchFamily="34" charset="-122"/>
              </a:rPr>
              <a:t>程</a:t>
            </a:r>
            <a:endParaRPr lang="zh-CN" altLang="en-US" sz="2400" dirty="0">
              <a:solidFill>
                <a:schemeClr val="bg1"/>
              </a:solidFill>
              <a:latin typeface="微软雅黑" panose="020B0503020204020204" pitchFamily="34" charset="-122"/>
              <a:ea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rPr>
              <a:t>执行一个程序所分配的资源的总称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rPr>
              <a:t>进程是程序的一次执行过程</a:t>
            </a:r>
            <a:endParaRPr lang="zh-CN" altLang="en-US" sz="2400" dirty="0">
              <a:solidFill>
                <a:schemeClr val="bg1"/>
              </a:solidFill>
              <a:latin typeface="微软雅黑" panose="020B0503020204020204" pitchFamily="34" charset="-122"/>
              <a:ea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rPr>
              <a:t>动</a:t>
            </a:r>
            <a:r>
              <a:rPr lang="zh-CN" altLang="en-US" sz="2400" dirty="0">
                <a:solidFill>
                  <a:schemeClr val="bg1"/>
                </a:solidFill>
                <a:latin typeface="微软雅黑" panose="020B0503020204020204" pitchFamily="34" charset="-122"/>
                <a:ea typeface="微软雅黑" panose="020B0503020204020204" pitchFamily="34" charset="-122"/>
              </a:rPr>
              <a:t>态</a:t>
            </a:r>
            <a:r>
              <a:rPr lang="zh-CN" altLang="en-US" sz="2400" dirty="0" smtClean="0">
                <a:solidFill>
                  <a:schemeClr val="bg1"/>
                </a:solidFill>
                <a:latin typeface="微软雅黑" panose="020B0503020204020204" pitchFamily="34" charset="-122"/>
                <a:ea typeface="微软雅黑" panose="020B0503020204020204" pitchFamily="34" charset="-122"/>
              </a:rPr>
              <a:t>的，</a:t>
            </a:r>
            <a:r>
              <a:rPr lang="zh-CN" altLang="en-US" sz="2400" dirty="0">
                <a:solidFill>
                  <a:schemeClr val="bg1"/>
                </a:solidFill>
                <a:latin typeface="微软雅黑" panose="020B0503020204020204" pitchFamily="34" charset="-122"/>
                <a:ea typeface="微软雅黑" panose="020B0503020204020204" pitchFamily="34" charset="-122"/>
              </a:rPr>
              <a:t>包括创建、调</a:t>
            </a:r>
            <a:r>
              <a:rPr lang="zh-CN" altLang="en-US" sz="2400" dirty="0" smtClean="0">
                <a:solidFill>
                  <a:schemeClr val="bg1"/>
                </a:solidFill>
                <a:latin typeface="微软雅黑" panose="020B0503020204020204" pitchFamily="34" charset="-122"/>
                <a:ea typeface="微软雅黑" panose="020B0503020204020204" pitchFamily="34" charset="-122"/>
              </a:rPr>
              <a:t>度、执行和</a:t>
            </a:r>
            <a:r>
              <a:rPr lang="zh-CN" altLang="en-US" sz="2400" dirty="0">
                <a:solidFill>
                  <a:schemeClr val="bg1"/>
                </a:solidFill>
                <a:latin typeface="微软雅黑" panose="020B0503020204020204" pitchFamily="34" charset="-122"/>
                <a:ea typeface="微软雅黑" panose="020B0503020204020204" pitchFamily="34" charset="-122"/>
              </a:rPr>
              <a:t>消亡</a:t>
            </a:r>
            <a:endParaRPr lang="zh-CN" altLang="en-US" sz="2400" dirty="0">
              <a:solidFill>
                <a:schemeClr val="bg1"/>
              </a:solidFill>
              <a:latin typeface="微软雅黑" panose="020B0503020204020204" pitchFamily="34" charset="-122"/>
              <a:ea typeface="微软雅黑" panose="020B0503020204020204" pitchFamily="34" charset="-122"/>
            </a:endParaRPr>
          </a:p>
          <a:p>
            <a:pPr marL="0" indent="0">
              <a:buNone/>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6"/>
          </p:nvPr>
        </p:nvSpPr>
        <p:spPr>
          <a:xfrm>
            <a:off x="460033" y="1057847"/>
            <a:ext cx="10368720" cy="503123"/>
          </a:xfrm>
        </p:spPr>
        <p:txBody>
          <a:bodyPr/>
          <a:lstStyle/>
          <a:p>
            <a:r>
              <a:rPr lang="zh-CN" altLang="en-US" sz="4400" b="0" dirty="0" smtClean="0">
                <a:solidFill>
                  <a:srgbClr val="01E1EF"/>
                </a:solidFill>
              </a:rPr>
              <a:t>进程概念</a:t>
            </a:r>
            <a:endParaRPr lang="zh-CN" altLang="en-US" sz="4400" b="0" dirty="0" smtClean="0">
              <a:solidFill>
                <a:srgbClr val="01E1EF"/>
              </a:solidFill>
            </a:endParaRPr>
          </a:p>
        </p:txBody>
      </p:sp>
      <p:sp>
        <p:nvSpPr>
          <p:cNvPr id="14341" name="页脚占位符 6"/>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文本占位符 16"/>
          <p:cNvSpPr>
            <a:spLocks noGrp="1"/>
          </p:cNvSpPr>
          <p:nvPr>
            <p:ph type="body" sz="quarter" idx="16"/>
          </p:nvPr>
        </p:nvSpPr>
        <p:spPr>
          <a:xfrm>
            <a:off x="695618" y="260287"/>
            <a:ext cx="10368720" cy="503123"/>
          </a:xfrm>
        </p:spPr>
        <p:txBody>
          <a:bodyPr/>
          <a:lstStyle/>
          <a:p>
            <a:r>
              <a:rPr lang="zh-CN" altLang="en-US" sz="4400" b="0" dirty="0" smtClean="0">
                <a:solidFill>
                  <a:srgbClr val="01E1EF"/>
                </a:solidFill>
              </a:rPr>
              <a:t>进程内容</a:t>
            </a:r>
            <a:endParaRPr lang="zh-CN" altLang="en-US" sz="4400" b="0" dirty="0" smtClean="0">
              <a:solidFill>
                <a:srgbClr val="01E1EF"/>
              </a:solidFill>
            </a:endParaRPr>
          </a:p>
        </p:txBody>
      </p:sp>
      <p:sp>
        <p:nvSpPr>
          <p:cNvPr id="702469" name="Rectangle 5"/>
          <p:cNvSpPr>
            <a:spLocks noChangeArrowheads="1"/>
          </p:cNvSpPr>
          <p:nvPr/>
        </p:nvSpPr>
        <p:spPr bwMode="auto">
          <a:xfrm>
            <a:off x="2927985" y="1412240"/>
            <a:ext cx="3811270" cy="613410"/>
          </a:xfrm>
          <a:prstGeom prst="rect">
            <a:avLst/>
          </a:prstGeom>
          <a:gradFill rotWithShape="1">
            <a:gsLst>
              <a:gs pos="0">
                <a:srgbClr val="FFCC00">
                  <a:gamma/>
                  <a:shade val="46275"/>
                  <a:invGamma/>
                </a:srgbClr>
              </a:gs>
              <a:gs pos="50000">
                <a:srgbClr val="FFCC00">
                  <a:alpha val="88000"/>
                </a:srgbClr>
              </a:gs>
              <a:gs pos="100000">
                <a:srgbClr val="FFCC00">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FontTx/>
              <a:buChar char="•"/>
              <a:defRPr/>
            </a:pPr>
            <a:endParaRPr kumimoji="1" lang="zh-CN" altLang="en-US" sz="3200" i="1">
              <a:latin typeface="Times New Roman" panose="02020603050405020304" pitchFamily="18" charset="0"/>
            </a:endParaRPr>
          </a:p>
        </p:txBody>
      </p:sp>
      <p:sp>
        <p:nvSpPr>
          <p:cNvPr id="702470" name="Rectangle 6"/>
          <p:cNvSpPr>
            <a:spLocks noChangeArrowheads="1"/>
          </p:cNvSpPr>
          <p:nvPr/>
        </p:nvSpPr>
        <p:spPr bwMode="auto">
          <a:xfrm>
            <a:off x="2896870" y="2268220"/>
            <a:ext cx="3848735" cy="629285"/>
          </a:xfrm>
          <a:prstGeom prst="rect">
            <a:avLst/>
          </a:prstGeom>
          <a:gradFill rotWithShape="1">
            <a:gsLst>
              <a:gs pos="0">
                <a:srgbClr val="FFCC00">
                  <a:gamma/>
                  <a:shade val="46275"/>
                  <a:invGamma/>
                </a:srgbClr>
              </a:gs>
              <a:gs pos="50000">
                <a:srgbClr val="FFCC00">
                  <a:alpha val="88000"/>
                </a:srgbClr>
              </a:gs>
              <a:gs pos="100000">
                <a:srgbClr val="FFCC00">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FontTx/>
              <a:buChar char="•"/>
              <a:defRPr/>
            </a:pPr>
            <a:endParaRPr kumimoji="1" lang="zh-CN" altLang="en-US" sz="3200" i="1">
              <a:latin typeface="Times New Roman" panose="02020603050405020304" pitchFamily="18" charset="0"/>
            </a:endParaRPr>
          </a:p>
        </p:txBody>
      </p:sp>
      <p:sp>
        <p:nvSpPr>
          <p:cNvPr id="16393" name="Rectangle 9"/>
          <p:cNvSpPr>
            <a:spLocks noChangeArrowheads="1"/>
          </p:cNvSpPr>
          <p:nvPr/>
        </p:nvSpPr>
        <p:spPr bwMode="auto">
          <a:xfrm>
            <a:off x="2927985" y="1476375"/>
            <a:ext cx="3719195" cy="976630"/>
          </a:xfrm>
          <a:prstGeom prst="rect">
            <a:avLst/>
          </a:prstGeom>
          <a:noFill/>
          <a:ln w="9525" algn="ctr">
            <a:noFill/>
            <a:miter lim="800000"/>
          </a:ln>
        </p:spPr>
        <p:txBody>
          <a:bodyPr wrap="square">
            <a:spAutoFit/>
          </a:bodyPr>
          <a:lstStyle/>
          <a:p>
            <a:pPr indent="0" algn="l">
              <a:lnSpc>
                <a:spcPct val="80000"/>
              </a:lnSpc>
              <a:spcBef>
                <a:spcPct val="20000"/>
              </a:spcBef>
              <a:buNone/>
            </a:pPr>
            <a:r>
              <a:rPr lang="zh-CN" altLang="en-US" sz="3200" u="none" dirty="0">
                <a:solidFill>
                  <a:schemeClr val="tx1"/>
                </a:solidFill>
                <a:latin typeface="微软雅黑" panose="020B0503020204020204" pitchFamily="34" charset="-122"/>
                <a:ea typeface="微软雅黑" panose="020B0503020204020204" pitchFamily="34" charset="-122"/>
              </a:rPr>
              <a:t>代码段</a:t>
            </a:r>
            <a:r>
              <a:rPr lang="en-US" altLang="zh-CN" sz="3200" u="none" dirty="0">
                <a:solidFill>
                  <a:schemeClr val="tx1"/>
                </a:solidFill>
                <a:latin typeface="微软雅黑" panose="020B0503020204020204" pitchFamily="34" charset="-122"/>
                <a:ea typeface="微软雅黑" panose="020B0503020204020204" pitchFamily="34" charset="-122"/>
              </a:rPr>
              <a:t>(txt)</a:t>
            </a:r>
            <a:endParaRPr lang="en-US" altLang="zh-CN" sz="3200" u="none" dirty="0">
              <a:solidFill>
                <a:schemeClr val="tx1"/>
              </a:solidFill>
              <a:latin typeface="微软雅黑" panose="020B0503020204020204" pitchFamily="34" charset="-122"/>
              <a:ea typeface="微软雅黑" panose="020B0503020204020204" pitchFamily="34" charset="-122"/>
            </a:endParaRPr>
          </a:p>
          <a:p>
            <a:pPr indent="0" algn="l">
              <a:lnSpc>
                <a:spcPct val="80000"/>
              </a:lnSpc>
              <a:spcBef>
                <a:spcPct val="20000"/>
              </a:spcBef>
              <a:buNone/>
            </a:pPr>
            <a:endParaRPr lang="en-US" altLang="zh-CN" sz="3200" u="none" dirty="0">
              <a:solidFill>
                <a:schemeClr val="tx1"/>
              </a:solidFill>
              <a:latin typeface="微软雅黑" panose="020B0503020204020204" pitchFamily="34" charset="-122"/>
              <a:ea typeface="微软雅黑" panose="020B0503020204020204" pitchFamily="34" charset="-122"/>
            </a:endParaRPr>
          </a:p>
        </p:txBody>
      </p:sp>
      <p:sp>
        <p:nvSpPr>
          <p:cNvPr id="16394" name="Rectangle 12"/>
          <p:cNvSpPr>
            <a:spLocks noChangeArrowheads="1"/>
          </p:cNvSpPr>
          <p:nvPr/>
        </p:nvSpPr>
        <p:spPr bwMode="auto">
          <a:xfrm>
            <a:off x="2927985" y="2345055"/>
            <a:ext cx="3734435" cy="485140"/>
          </a:xfrm>
          <a:prstGeom prst="rect">
            <a:avLst/>
          </a:prstGeom>
          <a:noFill/>
          <a:ln w="9525" algn="ctr">
            <a:noFill/>
            <a:miter lim="800000"/>
          </a:ln>
        </p:spPr>
        <p:txBody>
          <a:bodyPr wrap="square">
            <a:spAutoFit/>
          </a:bodyPr>
          <a:lstStyle/>
          <a:p>
            <a:pPr indent="0" algn="l">
              <a:lnSpc>
                <a:spcPct val="80000"/>
              </a:lnSpc>
              <a:spcBef>
                <a:spcPct val="20000"/>
              </a:spcBef>
              <a:buNone/>
            </a:pPr>
            <a:r>
              <a:rPr lang="zh-CN" altLang="en-US" sz="3200" u="none" dirty="0">
                <a:solidFill>
                  <a:schemeClr val="tx1"/>
                </a:solidFill>
                <a:latin typeface="微软雅黑" panose="020B0503020204020204" pitchFamily="34" charset="-122"/>
                <a:ea typeface="微软雅黑" panose="020B0503020204020204" pitchFamily="34" charset="-122"/>
              </a:rPr>
              <a:t>数据段</a:t>
            </a:r>
            <a:r>
              <a:rPr lang="en-US" altLang="zh-CN" sz="3200" u="none" dirty="0">
                <a:solidFill>
                  <a:schemeClr val="tx1"/>
                </a:solidFill>
                <a:latin typeface="微软雅黑" panose="020B0503020204020204" pitchFamily="34" charset="-122"/>
                <a:ea typeface="微软雅黑" panose="020B0503020204020204" pitchFamily="34" charset="-122"/>
              </a:rPr>
              <a:t>(data)</a:t>
            </a:r>
            <a:endParaRPr lang="en-US" altLang="zh-CN" sz="3200" u="none" dirty="0">
              <a:solidFill>
                <a:schemeClr val="tx1"/>
              </a:solidFill>
              <a:latin typeface="微软雅黑" panose="020B0503020204020204" pitchFamily="34" charset="-122"/>
              <a:ea typeface="微软雅黑" panose="020B0503020204020204" pitchFamily="34" charset="-122"/>
            </a:endParaRPr>
          </a:p>
        </p:txBody>
      </p:sp>
      <p:sp>
        <p:nvSpPr>
          <p:cNvPr id="702478" name="Rectangle 14"/>
          <p:cNvSpPr>
            <a:spLocks noChangeArrowheads="1"/>
          </p:cNvSpPr>
          <p:nvPr/>
        </p:nvSpPr>
        <p:spPr bwMode="auto">
          <a:xfrm>
            <a:off x="2879090" y="3140075"/>
            <a:ext cx="3856990" cy="611505"/>
          </a:xfrm>
          <a:prstGeom prst="rect">
            <a:avLst/>
          </a:prstGeom>
          <a:gradFill rotWithShape="1">
            <a:gsLst>
              <a:gs pos="0">
                <a:srgbClr val="FFCC00">
                  <a:gamma/>
                  <a:shade val="46275"/>
                  <a:invGamma/>
                </a:srgbClr>
              </a:gs>
              <a:gs pos="50000">
                <a:srgbClr val="FFCC00">
                  <a:alpha val="88000"/>
                </a:srgbClr>
              </a:gs>
              <a:gs pos="100000">
                <a:srgbClr val="FFCC00">
                  <a:gamma/>
                  <a:shade val="46275"/>
                  <a:invGamma/>
                </a:srgbClr>
              </a:gs>
            </a:gsLst>
            <a:lin ang="5400000" scaled="1"/>
          </a:gradFill>
          <a:ln w="12700">
            <a:solidFill>
              <a:schemeClr val="bg2"/>
            </a:solidFill>
            <a:miter lim="800000"/>
          </a:ln>
          <a:effectLst/>
        </p:spPr>
        <p:txBody>
          <a:bodyPr wrap="none" anchor="ctr"/>
          <a:lstStyle/>
          <a:p>
            <a:pPr algn="ctr">
              <a:spcBef>
                <a:spcPct val="20000"/>
              </a:spcBef>
              <a:buClr>
                <a:srgbClr val="FF0000"/>
              </a:buClr>
              <a:buFontTx/>
              <a:buChar char="•"/>
              <a:defRPr/>
            </a:pPr>
            <a:endParaRPr kumimoji="1" lang="zh-CN" altLang="en-US" sz="3200" i="1">
              <a:latin typeface="Times New Roman" panose="02020603050405020304" pitchFamily="18" charset="0"/>
            </a:endParaRPr>
          </a:p>
        </p:txBody>
      </p:sp>
      <p:sp>
        <p:nvSpPr>
          <p:cNvPr id="16398" name="Rectangle 15"/>
          <p:cNvSpPr>
            <a:spLocks noChangeArrowheads="1"/>
          </p:cNvSpPr>
          <p:nvPr/>
        </p:nvSpPr>
        <p:spPr bwMode="auto">
          <a:xfrm>
            <a:off x="2887980" y="3202305"/>
            <a:ext cx="4116705" cy="485140"/>
          </a:xfrm>
          <a:prstGeom prst="rect">
            <a:avLst/>
          </a:prstGeom>
          <a:noFill/>
          <a:ln w="9525" algn="ctr">
            <a:noFill/>
            <a:miter lim="800000"/>
          </a:ln>
        </p:spPr>
        <p:txBody>
          <a:bodyPr wrap="square">
            <a:spAutoFit/>
          </a:bodyPr>
          <a:lstStyle/>
          <a:p>
            <a:pPr indent="0" algn="l">
              <a:lnSpc>
                <a:spcPct val="80000"/>
              </a:lnSpc>
              <a:spcBef>
                <a:spcPct val="20000"/>
              </a:spcBef>
              <a:buNone/>
            </a:pPr>
            <a:r>
              <a:rPr lang="zh-CN" altLang="en-US" sz="3200" u="none">
                <a:solidFill>
                  <a:schemeClr val="tx1"/>
                </a:solidFill>
                <a:latin typeface="微软雅黑" panose="020B0503020204020204" pitchFamily="34" charset="-122"/>
                <a:ea typeface="微软雅黑" panose="020B0503020204020204" pitchFamily="34" charset="-122"/>
              </a:rPr>
              <a:t>BSS段（bss）</a:t>
            </a:r>
            <a:endParaRPr lang="zh-CN" altLang="en-US" sz="3200" u="none">
              <a:solidFill>
                <a:schemeClr val="tx1"/>
              </a:solidFill>
              <a:latin typeface="微软雅黑" panose="020B0503020204020204" pitchFamily="34" charset="-122"/>
              <a:ea typeface="微软雅黑" panose="020B0503020204020204" pitchFamily="34" charset="-122"/>
            </a:endParaRPr>
          </a:p>
        </p:txBody>
      </p:sp>
      <p:sp>
        <p:nvSpPr>
          <p:cNvPr id="16399" name="AutoShape 19"/>
          <p:cNvSpPr/>
          <p:nvPr/>
        </p:nvSpPr>
        <p:spPr bwMode="auto">
          <a:xfrm>
            <a:off x="7019105" y="1359958"/>
            <a:ext cx="406400" cy="2228851"/>
          </a:xfrm>
          <a:prstGeom prst="rightBrace">
            <a:avLst>
              <a:gd name="adj1" fmla="val 45703"/>
              <a:gd name="adj2" fmla="val 50000"/>
            </a:avLst>
          </a:prstGeom>
          <a:noFill/>
          <a:ln w="28575" cmpd="sng">
            <a:solidFill>
              <a:schemeClr val="bg1"/>
            </a:solidFill>
            <a:prstDash val="solid"/>
            <a:round/>
          </a:ln>
        </p:spPr>
        <p:txBody>
          <a:bodyPr wrap="none" anchor="ctr"/>
          <a:lstStyle/>
          <a:p>
            <a:pPr algn="ctr">
              <a:spcBef>
                <a:spcPct val="20000"/>
              </a:spcBef>
              <a:buClr>
                <a:srgbClr val="FF0000"/>
              </a:buClr>
              <a:buFontTx/>
              <a:buChar char="•"/>
            </a:pPr>
            <a:endParaRPr kumimoji="1" lang="zh-CN" altLang="zh-CN" sz="3200" i="1">
              <a:latin typeface="Times New Roman" panose="02020603050405020304" pitchFamily="18" charset="0"/>
            </a:endParaRPr>
          </a:p>
        </p:txBody>
      </p:sp>
      <p:sp>
        <p:nvSpPr>
          <p:cNvPr id="702484" name="Rectangle 20"/>
          <p:cNvSpPr>
            <a:spLocks noChangeArrowheads="1"/>
          </p:cNvSpPr>
          <p:nvPr/>
        </p:nvSpPr>
        <p:spPr bwMode="auto">
          <a:xfrm>
            <a:off x="7523480" y="2104390"/>
            <a:ext cx="1510030" cy="700405"/>
          </a:xfrm>
          <a:prstGeom prst="rect">
            <a:avLst/>
          </a:prstGeom>
          <a:gradFill rotWithShape="1">
            <a:gsLst>
              <a:gs pos="0">
                <a:schemeClr val="tx2"/>
              </a:gs>
              <a:gs pos="100000">
                <a:schemeClr val="tx2">
                  <a:gamma/>
                  <a:tint val="43922"/>
                  <a:invGamma/>
                </a:schemeClr>
              </a:gs>
            </a:gsLst>
            <a:lin ang="5400000" scaled="1"/>
          </a:gradFill>
          <a:ln w="9525" algn="ctr">
            <a:solidFill>
              <a:schemeClr val="accent1"/>
            </a:solidFill>
            <a:miter lim="800000"/>
          </a:ln>
          <a:effectLst/>
        </p:spPr>
        <p:txBody>
          <a:bodyPr wrap="none"/>
          <a:lstStyle/>
          <a:p>
            <a:pPr indent="0" algn="ctr">
              <a:buNone/>
              <a:defRPr/>
            </a:pPr>
            <a:r>
              <a:rPr lang="zh-CN" altLang="en-US" sz="3735" u="none">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程序</a:t>
            </a:r>
            <a:endParaRPr lang="zh-CN" altLang="en-US" sz="3735" u="none">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401" name="AutoShape 22"/>
          <p:cNvSpPr/>
          <p:nvPr/>
        </p:nvSpPr>
        <p:spPr bwMode="auto">
          <a:xfrm rot="10800000">
            <a:off x="2203450" y="1515110"/>
            <a:ext cx="575945" cy="4782185"/>
          </a:xfrm>
          <a:prstGeom prst="rightBrace">
            <a:avLst>
              <a:gd name="adj1" fmla="val 154320"/>
              <a:gd name="adj2" fmla="val 50000"/>
            </a:avLst>
          </a:prstGeom>
          <a:noFill/>
          <a:ln w="28575" cmpd="sng">
            <a:solidFill>
              <a:schemeClr val="bg1"/>
            </a:solidFill>
            <a:prstDash val="solid"/>
            <a:round/>
          </a:ln>
        </p:spPr>
        <p:txBody>
          <a:bodyPr wrap="none" anchor="ctr"/>
          <a:lstStyle/>
          <a:p>
            <a:pPr algn="ctr">
              <a:spcBef>
                <a:spcPct val="20000"/>
              </a:spcBef>
              <a:buClr>
                <a:srgbClr val="FF0000"/>
              </a:buClr>
              <a:buFontTx/>
              <a:buChar char="•"/>
            </a:pPr>
            <a:endParaRPr kumimoji="1" lang="zh-CN" altLang="zh-CN" sz="3200" i="1">
              <a:latin typeface="Times New Roman" panose="02020603050405020304" pitchFamily="18" charset="0"/>
            </a:endParaRPr>
          </a:p>
        </p:txBody>
      </p:sp>
      <p:sp>
        <p:nvSpPr>
          <p:cNvPr id="702487" name="Rectangle 23"/>
          <p:cNvSpPr>
            <a:spLocks noChangeArrowheads="1"/>
          </p:cNvSpPr>
          <p:nvPr/>
        </p:nvSpPr>
        <p:spPr bwMode="auto">
          <a:xfrm>
            <a:off x="813435" y="3500755"/>
            <a:ext cx="1241425" cy="626745"/>
          </a:xfrm>
          <a:prstGeom prst="rect">
            <a:avLst/>
          </a:prstGeom>
          <a:gradFill rotWithShape="1">
            <a:gsLst>
              <a:gs pos="0">
                <a:schemeClr val="tx2"/>
              </a:gs>
              <a:gs pos="100000">
                <a:schemeClr val="tx2">
                  <a:gamma/>
                  <a:tint val="43922"/>
                  <a:invGamma/>
                </a:schemeClr>
              </a:gs>
            </a:gsLst>
            <a:lin ang="5400000" scaled="1"/>
          </a:gradFill>
          <a:ln w="9525" algn="ctr">
            <a:solidFill>
              <a:schemeClr val="accent1"/>
            </a:solidFill>
            <a:miter lim="800000"/>
          </a:ln>
          <a:effectLst/>
        </p:spPr>
        <p:txBody>
          <a:bodyPr wrap="none"/>
          <a:lstStyle/>
          <a:p>
            <a:pPr indent="0" algn="ctr">
              <a:buNone/>
              <a:defRPr/>
            </a:pPr>
            <a:r>
              <a:rPr lang="zh-CN" altLang="en-US" sz="3735" b="1" u="none">
                <a:solidFill>
                  <a:schemeClr val="tx1"/>
                </a:solidFill>
                <a:effectLst/>
                <a:cs typeface="Arial" panose="020B0604020202020204" pitchFamily="34" charset="0"/>
              </a:rPr>
              <a:t>进程</a:t>
            </a:r>
            <a:endParaRPr lang="zh-CN" altLang="en-US" sz="3735" b="1" u="none">
              <a:solidFill>
                <a:schemeClr val="tx1"/>
              </a:solidFill>
              <a:effectLst/>
              <a:cs typeface="Arial" panose="020B0604020202020204" pitchFamily="34" charset="0"/>
            </a:endParaRPr>
          </a:p>
        </p:txBody>
      </p:sp>
      <p:sp>
        <p:nvSpPr>
          <p:cNvPr id="16405" name="页脚占位符 20"/>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
        <p:nvSpPr>
          <p:cNvPr id="2" name="Rectangle 14"/>
          <p:cNvSpPr>
            <a:spLocks noChangeArrowheads="1"/>
          </p:cNvSpPr>
          <p:nvPr/>
        </p:nvSpPr>
        <p:spPr bwMode="auto">
          <a:xfrm>
            <a:off x="2888615" y="4059555"/>
            <a:ext cx="3856990" cy="611505"/>
          </a:xfrm>
          <a:prstGeom prst="rect">
            <a:avLst/>
          </a:prstGeom>
          <a:gradFill rotWithShape="1">
            <a:gsLst>
              <a:gs pos="0">
                <a:srgbClr val="FFCC00">
                  <a:gamma/>
                  <a:shade val="46275"/>
                  <a:invGamma/>
                </a:srgbClr>
              </a:gs>
              <a:gs pos="50000">
                <a:srgbClr val="FFCC00">
                  <a:alpha val="88000"/>
                </a:srgbClr>
              </a:gs>
              <a:gs pos="100000">
                <a:srgbClr val="FFCC00">
                  <a:gamma/>
                  <a:shade val="46275"/>
                  <a:invGamma/>
                </a:srgbClr>
              </a:gs>
            </a:gsLst>
            <a:lin ang="5400000" scaled="1"/>
          </a:gradFill>
          <a:ln w="12700">
            <a:solidFill>
              <a:schemeClr val="bg2"/>
            </a:solidFill>
            <a:miter lim="800000"/>
          </a:ln>
          <a:effectLst/>
        </p:spPr>
        <p:txBody>
          <a:bodyPr wrap="none" anchor="ctr"/>
          <a:p>
            <a:pPr indent="0" algn="l">
              <a:spcBef>
                <a:spcPct val="20000"/>
              </a:spcBef>
              <a:buClr>
                <a:srgbClr val="FF0000"/>
              </a:buClr>
              <a:buFontTx/>
              <a:buNone/>
              <a:defRPr/>
            </a:pPr>
            <a:r>
              <a:rPr kumimoji="1" lang="zh-CN" altLang="en-US" sz="3200" u="none">
                <a:solidFill>
                  <a:schemeClr val="tx1"/>
                </a:solidFill>
                <a:latin typeface="Times New Roman" panose="02020603050405020304" pitchFamily="18" charset="0"/>
              </a:rPr>
              <a:t>堆</a:t>
            </a:r>
            <a:endParaRPr kumimoji="1" lang="zh-CN" altLang="en-US" sz="3200" u="none">
              <a:solidFill>
                <a:schemeClr val="tx1"/>
              </a:solidFill>
              <a:latin typeface="Times New Roman" panose="02020603050405020304" pitchFamily="18" charset="0"/>
            </a:endParaRPr>
          </a:p>
        </p:txBody>
      </p:sp>
      <p:sp>
        <p:nvSpPr>
          <p:cNvPr id="3" name="Rectangle 14"/>
          <p:cNvSpPr>
            <a:spLocks noChangeArrowheads="1"/>
          </p:cNvSpPr>
          <p:nvPr/>
        </p:nvSpPr>
        <p:spPr bwMode="auto">
          <a:xfrm>
            <a:off x="2905125" y="4940935"/>
            <a:ext cx="3856990" cy="611505"/>
          </a:xfrm>
          <a:prstGeom prst="rect">
            <a:avLst/>
          </a:prstGeom>
          <a:gradFill rotWithShape="1">
            <a:gsLst>
              <a:gs pos="0">
                <a:srgbClr val="FFCC00">
                  <a:gamma/>
                  <a:shade val="46275"/>
                  <a:invGamma/>
                </a:srgbClr>
              </a:gs>
              <a:gs pos="50000">
                <a:srgbClr val="FFCC00">
                  <a:alpha val="88000"/>
                </a:srgbClr>
              </a:gs>
              <a:gs pos="100000">
                <a:srgbClr val="FFCC00">
                  <a:gamma/>
                  <a:shade val="46275"/>
                  <a:invGamma/>
                </a:srgbClr>
              </a:gs>
            </a:gsLst>
            <a:lin ang="5400000" scaled="1"/>
          </a:gradFill>
          <a:ln w="12700">
            <a:solidFill>
              <a:schemeClr val="bg2"/>
            </a:solidFill>
            <a:miter lim="800000"/>
          </a:ln>
          <a:effectLst/>
        </p:spPr>
        <p:txBody>
          <a:bodyPr wrap="none" anchor="ctr"/>
          <a:lstStyle/>
          <a:p>
            <a:pPr indent="0" algn="l">
              <a:spcBef>
                <a:spcPct val="20000"/>
              </a:spcBef>
              <a:buClr>
                <a:srgbClr val="FF0000"/>
              </a:buClr>
              <a:buFontTx/>
              <a:buNone/>
              <a:defRPr/>
            </a:pPr>
            <a:r>
              <a:rPr kumimoji="1" lang="zh-CN" altLang="en-US" sz="3200" u="none">
                <a:solidFill>
                  <a:schemeClr val="tx1"/>
                </a:solidFill>
                <a:latin typeface="Times New Roman" panose="02020603050405020304" pitchFamily="18" charset="0"/>
              </a:rPr>
              <a:t>栈</a:t>
            </a:r>
            <a:endParaRPr kumimoji="1" lang="zh-CN" altLang="en-US" sz="3200" u="none">
              <a:solidFill>
                <a:schemeClr val="tx1"/>
              </a:solidFill>
              <a:latin typeface="Times New Roman" panose="02020603050405020304" pitchFamily="18" charset="0"/>
            </a:endParaRPr>
          </a:p>
        </p:txBody>
      </p:sp>
      <p:sp>
        <p:nvSpPr>
          <p:cNvPr id="4" name="Rectangle 14"/>
          <p:cNvSpPr>
            <a:spLocks noChangeArrowheads="1"/>
          </p:cNvSpPr>
          <p:nvPr/>
        </p:nvSpPr>
        <p:spPr bwMode="auto">
          <a:xfrm>
            <a:off x="2927985" y="5833110"/>
            <a:ext cx="3856990" cy="611505"/>
          </a:xfrm>
          <a:prstGeom prst="rect">
            <a:avLst/>
          </a:prstGeom>
          <a:gradFill rotWithShape="1">
            <a:gsLst>
              <a:gs pos="0">
                <a:srgbClr val="FFCC00">
                  <a:gamma/>
                  <a:shade val="46275"/>
                  <a:invGamma/>
                </a:srgbClr>
              </a:gs>
              <a:gs pos="50000">
                <a:srgbClr val="FFCC00">
                  <a:alpha val="88000"/>
                </a:srgbClr>
              </a:gs>
              <a:gs pos="100000">
                <a:srgbClr val="FFCC00">
                  <a:gamma/>
                  <a:shade val="46275"/>
                  <a:invGamma/>
                </a:srgbClr>
              </a:gs>
            </a:gsLst>
            <a:lin ang="5400000" scaled="1"/>
          </a:gradFill>
          <a:ln w="12700">
            <a:solidFill>
              <a:schemeClr val="bg2"/>
            </a:solidFill>
            <a:miter lim="800000"/>
          </a:ln>
          <a:effectLst/>
        </p:spPr>
        <p:txBody>
          <a:bodyPr wrap="none" anchor="ctr"/>
          <a:p>
            <a:pPr indent="0" algn="l">
              <a:spcBef>
                <a:spcPct val="20000"/>
              </a:spcBef>
              <a:buClr>
                <a:srgbClr val="FF0000"/>
              </a:buClr>
              <a:buFontTx/>
              <a:buNone/>
              <a:defRPr/>
            </a:pPr>
            <a:r>
              <a:rPr kumimoji="1" lang="zh-CN" altLang="en-US" sz="3200" u="none">
                <a:solidFill>
                  <a:schemeClr val="tx1"/>
                </a:solidFill>
                <a:latin typeface="Times New Roman" panose="02020603050405020304" pitchFamily="18" charset="0"/>
              </a:rPr>
              <a:t>进程控制块</a:t>
            </a:r>
            <a:endParaRPr kumimoji="1" lang="zh-CN" altLang="en-US" sz="3200" u="none">
              <a:solidFill>
                <a:schemeClr val="tx1"/>
              </a:solidFill>
              <a:latin typeface="Times New Roman" panose="02020603050405020304" pitchFamily="18" charset="0"/>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6"/>
          <p:cNvSpPr>
            <a:spLocks noGrp="1"/>
          </p:cNvSpPr>
          <p:nvPr>
            <p:ph type="body" sz="quarter" idx="16"/>
          </p:nvPr>
        </p:nvSpPr>
        <p:spPr>
          <a:xfrm>
            <a:off x="695618" y="260287"/>
            <a:ext cx="10368720" cy="503123"/>
          </a:xfrm>
        </p:spPr>
        <p:txBody>
          <a:bodyPr/>
          <a:lstStyle/>
          <a:p>
            <a:r>
              <a:rPr lang="zh-CN" altLang="en-US" sz="4400" b="0" dirty="0" smtClean="0">
                <a:solidFill>
                  <a:srgbClr val="01E1EF"/>
                </a:solidFill>
              </a:rPr>
              <a:t>进程内容</a:t>
            </a:r>
            <a:endParaRPr lang="zh-CN" altLang="en-US" sz="4400" b="0" dirty="0" smtClean="0">
              <a:solidFill>
                <a:srgbClr val="01E1EF"/>
              </a:solidFill>
            </a:endParaRPr>
          </a:p>
        </p:txBody>
      </p:sp>
      <p:sp>
        <p:nvSpPr>
          <p:cNvPr id="16405" name="页脚占位符 20"/>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
        <p:nvSpPr>
          <p:cNvPr id="2" name="文本框 1"/>
          <p:cNvSpPr txBox="1"/>
          <p:nvPr/>
        </p:nvSpPr>
        <p:spPr>
          <a:xfrm>
            <a:off x="767715" y="1124585"/>
            <a:ext cx="9315450" cy="5046345"/>
          </a:xfrm>
          <a:prstGeom prst="rect">
            <a:avLst/>
          </a:prstGeom>
          <a:noFill/>
        </p:spPr>
        <p:txBody>
          <a:bodyPr wrap="square" rtlCol="0">
            <a:spAutoFit/>
          </a:bodyPr>
          <a:p>
            <a:r>
              <a:rPr lang="zh-CN" altLang="en-US" sz="2800" u="none">
                <a:solidFill>
                  <a:schemeClr val="bg1"/>
                </a:solidFill>
              </a:rPr>
              <a:t>BSS段：BSS段通常是指用来存放程序中未初始化的全局变量的一块内存区域。BSS是英文Block Started by Symbol的简称。</a:t>
            </a:r>
            <a:endParaRPr lang="zh-CN" altLang="en-US" sz="2800" u="none">
              <a:solidFill>
                <a:schemeClr val="bg1"/>
              </a:solidFill>
            </a:endParaRPr>
          </a:p>
          <a:p>
            <a:r>
              <a:rPr lang="zh-CN" altLang="en-US" sz="2800" u="none">
                <a:solidFill>
                  <a:schemeClr val="bg1"/>
                </a:solidFill>
              </a:rPr>
              <a:t>数据段：数据段通常是指用来存放程序中已初始化的全局变量的一块内存区域。</a:t>
            </a:r>
            <a:endParaRPr lang="zh-CN" altLang="en-US" sz="2800" u="none">
              <a:solidFill>
                <a:schemeClr val="bg1"/>
              </a:solidFill>
            </a:endParaRPr>
          </a:p>
          <a:p>
            <a:r>
              <a:rPr lang="zh-CN" altLang="en-US" sz="2800" u="none">
                <a:solidFill>
                  <a:schemeClr val="bg1"/>
                </a:solidFill>
              </a:rPr>
              <a:t>代码段：代码段通常是指用来存放程序执行代码的一块内存区域。这部分区域的大小在程序运行前就已经确定，在代码段中，也有可能包含一些只读的常数变量，例如字符串常量等。</a:t>
            </a:r>
            <a:endParaRPr lang="zh-CN" altLang="en-US" sz="2800" u="none">
              <a:solidFill>
                <a:schemeClr val="bg1"/>
              </a:solidFill>
            </a:endParaRPr>
          </a:p>
          <a:p>
            <a:endParaRPr lang="zh-CN" altLang="en-US" sz="2800" u="none">
              <a:solidFill>
                <a:schemeClr val="bg1"/>
              </a:solidFill>
            </a:endParaRP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6"/>
          <p:cNvSpPr>
            <a:spLocks noGrp="1"/>
          </p:cNvSpPr>
          <p:nvPr>
            <p:ph type="body" sz="quarter" idx="16"/>
          </p:nvPr>
        </p:nvSpPr>
        <p:spPr>
          <a:xfrm>
            <a:off x="695618" y="260287"/>
            <a:ext cx="10368720" cy="503123"/>
          </a:xfrm>
        </p:spPr>
        <p:txBody>
          <a:bodyPr/>
          <a:lstStyle/>
          <a:p>
            <a:r>
              <a:rPr lang="zh-CN" altLang="en-US" sz="4400" b="0" dirty="0" smtClean="0">
                <a:solidFill>
                  <a:srgbClr val="01E1EF"/>
                </a:solidFill>
              </a:rPr>
              <a:t>进程内容</a:t>
            </a:r>
            <a:endParaRPr lang="zh-CN" altLang="en-US" sz="4400" b="0" dirty="0" smtClean="0">
              <a:solidFill>
                <a:srgbClr val="01E1EF"/>
              </a:solidFill>
            </a:endParaRPr>
          </a:p>
        </p:txBody>
      </p:sp>
      <p:sp>
        <p:nvSpPr>
          <p:cNvPr id="16405" name="页脚占位符 20"/>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
        <p:nvSpPr>
          <p:cNvPr id="2" name="文本框 1"/>
          <p:cNvSpPr txBox="1"/>
          <p:nvPr/>
        </p:nvSpPr>
        <p:spPr>
          <a:xfrm>
            <a:off x="767715" y="1124585"/>
            <a:ext cx="8344535" cy="4338320"/>
          </a:xfrm>
          <a:prstGeom prst="rect">
            <a:avLst/>
          </a:prstGeom>
          <a:noFill/>
        </p:spPr>
        <p:txBody>
          <a:bodyPr wrap="square" rtlCol="0">
            <a:spAutoFit/>
          </a:bodyPr>
          <a:p>
            <a:r>
              <a:rPr lang="zh-CN" altLang="en-US" sz="2400" u="none">
                <a:solidFill>
                  <a:schemeClr val="bg1"/>
                </a:solidFill>
              </a:rPr>
              <a:t>堆（heap）：堆是用于存放进程运行中被动态分配的内存段，当进程调用</a:t>
            </a:r>
            <a:r>
              <a:rPr lang="zh-CN" altLang="en-US" sz="2400" u="none">
                <a:ln w="22225">
                  <a:solidFill>
                    <a:schemeClr val="accent2"/>
                  </a:solidFill>
                  <a:prstDash val="solid"/>
                </a:ln>
                <a:solidFill>
                  <a:schemeClr val="accent2">
                    <a:lumMod val="40000"/>
                    <a:lumOff val="60000"/>
                  </a:schemeClr>
                </a:solidFill>
                <a:effectLst/>
              </a:rPr>
              <a:t>malloc等函数分配</a:t>
            </a:r>
            <a:r>
              <a:rPr lang="zh-CN" altLang="en-US" sz="2400" u="none">
                <a:solidFill>
                  <a:schemeClr val="bg1"/>
                </a:solidFill>
              </a:rPr>
              <a:t>内存时，新分配的内存就被动态添加到堆上（堆被扩张）；当利用free等函数释放内存时，被释放的内存从堆中被剔除（堆被缩减）</a:t>
            </a:r>
            <a:endParaRPr lang="zh-CN" altLang="en-US" sz="2400" u="none">
              <a:solidFill>
                <a:schemeClr val="bg1"/>
              </a:solidFill>
            </a:endParaRPr>
          </a:p>
          <a:p>
            <a:r>
              <a:rPr lang="zh-CN" altLang="en-US" sz="2400" u="none">
                <a:solidFill>
                  <a:schemeClr val="bg1"/>
                </a:solidFill>
              </a:rPr>
              <a:t>栈(stack)：栈又称堆栈， 是用户存放程序临时创建的</a:t>
            </a:r>
            <a:r>
              <a:rPr lang="zh-CN" altLang="en-US" sz="2400" u="none">
                <a:ln w="22225">
                  <a:solidFill>
                    <a:schemeClr val="accent2"/>
                  </a:solidFill>
                  <a:prstDash val="solid"/>
                </a:ln>
                <a:solidFill>
                  <a:schemeClr val="accent2">
                    <a:lumMod val="40000"/>
                    <a:lumOff val="60000"/>
                  </a:schemeClr>
                </a:solidFill>
                <a:effectLst/>
              </a:rPr>
              <a:t>局部变量</a:t>
            </a:r>
            <a:r>
              <a:rPr lang="zh-CN" altLang="en-US" sz="2400" u="none">
                <a:solidFill>
                  <a:schemeClr val="bg1"/>
                </a:solidFill>
              </a:rPr>
              <a:t>，（但不包括static声明的变量，static意味着在数据段中存放变量）。除此以外，在函数被调用时，其</a:t>
            </a:r>
            <a:r>
              <a:rPr lang="zh-CN" altLang="en-US" sz="2400" u="none">
                <a:ln w="22225">
                  <a:solidFill>
                    <a:schemeClr val="accent2"/>
                  </a:solidFill>
                  <a:prstDash val="solid"/>
                </a:ln>
                <a:solidFill>
                  <a:schemeClr val="accent2">
                    <a:lumMod val="40000"/>
                    <a:lumOff val="60000"/>
                  </a:schemeClr>
                </a:solidFill>
                <a:effectLst/>
              </a:rPr>
              <a:t>参数</a:t>
            </a:r>
            <a:r>
              <a:rPr lang="zh-CN" altLang="en-US" sz="2400" u="none">
                <a:solidFill>
                  <a:schemeClr val="bg1"/>
                </a:solidFill>
              </a:rPr>
              <a:t>也会被压入发起调用的进程栈中，并且待到调用结束后，函数的</a:t>
            </a:r>
            <a:r>
              <a:rPr lang="zh-CN" altLang="en-US" sz="2400" u="none">
                <a:ln w="22225">
                  <a:solidFill>
                    <a:schemeClr val="accent2"/>
                  </a:solidFill>
                  <a:prstDash val="solid"/>
                </a:ln>
                <a:solidFill>
                  <a:schemeClr val="accent2">
                    <a:lumMod val="40000"/>
                    <a:lumOff val="60000"/>
                  </a:schemeClr>
                </a:solidFill>
                <a:effectLst/>
              </a:rPr>
              <a:t>返回值</a:t>
            </a:r>
            <a:r>
              <a:rPr lang="zh-CN" altLang="en-US" sz="2400" u="none">
                <a:solidFill>
                  <a:schemeClr val="bg1"/>
                </a:solidFill>
              </a:rPr>
              <a:t>也会被存放回栈中。由于栈的先进后出特点，所以栈特别方便用来保存/恢复调用现场。从这个意义上讲，我们可以把堆栈看成一个寄存、交换临时数据的内存区。</a:t>
            </a:r>
            <a:endParaRPr lang="zh-CN" altLang="en-US" sz="2400" u="none">
              <a:solidFill>
                <a:schemeClr val="bg1"/>
              </a:solidFill>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1"/>
          </p:nvPr>
        </p:nvSpPr>
        <p:spPr>
          <a:xfrm>
            <a:off x="92710" y="1211580"/>
            <a:ext cx="3964305" cy="4968240"/>
          </a:xfrm>
          <a:prstGeom prst="rect">
            <a:avLst/>
          </a:prstGeom>
        </p:spPr>
        <p:txBody>
          <a:bodyPr lIns="122766" tIns="61384" rIns="122766" bIns="61384"/>
          <a:lstStyle/>
          <a:p>
            <a:pPr marL="0" indent="0">
              <a:lnSpc>
                <a:spcPct val="90000"/>
              </a:lnSpc>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进程控制块（</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pcb</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进程标识</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PID </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进程用户</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进程状态、优先级</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文件描述符表</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占位符 5"/>
          <p:cNvSpPr>
            <a:spLocks noGrp="1"/>
          </p:cNvSpPr>
          <p:nvPr>
            <p:ph type="body" sz="quarter" idx="16"/>
          </p:nvPr>
        </p:nvSpPr>
        <p:spPr>
          <a:xfrm>
            <a:off x="447333" y="302832"/>
            <a:ext cx="10368720" cy="503123"/>
          </a:xfrm>
        </p:spPr>
        <p:txBody>
          <a:bodyPr/>
          <a:lstStyle/>
          <a:p>
            <a:r>
              <a:rPr lang="zh-CN" altLang="en-US" sz="4400" b="0" dirty="0" smtClean="0">
                <a:solidFill>
                  <a:srgbClr val="01E1EF"/>
                </a:solidFill>
              </a:rPr>
              <a:t>进程控制块</a:t>
            </a:r>
            <a:endParaRPr lang="zh-CN" altLang="en-US" sz="4400" b="0" dirty="0" smtClean="0">
              <a:solidFill>
                <a:srgbClr val="01E1EF"/>
              </a:solidFill>
            </a:endParaRPr>
          </a:p>
        </p:txBody>
      </p:sp>
      <p:sp>
        <p:nvSpPr>
          <p:cNvPr id="14341" name="页脚占位符 6"/>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sz="quarter" idx="11"/>
          </p:nvPr>
        </p:nvSpPr>
        <p:spPr>
          <a:xfrm>
            <a:off x="730250" y="2226945"/>
            <a:ext cx="6263640" cy="3848100"/>
          </a:xfrm>
          <a:prstGeom prst="rect">
            <a:avLst/>
          </a:prstGeom>
        </p:spPr>
        <p:txBody>
          <a:bodyPr lIns="122766" tIns="61384" rIns="122766" bIns="61384"/>
          <a:lstStyle/>
          <a:p>
            <a:pPr marL="0" indent="0">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交互进程</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shell</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下启动。以</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在前台运行，也可以在</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后台</a:t>
            </a:r>
            <a:r>
              <a:rPr lang="zh-CN" altLang="en-US"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运行</a:t>
            </a:r>
            <a:endParaRPr lang="en-US" altLang="zh-CN"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批处理进程</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：和在终端无关，被</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提交到一</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个作业队</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列中以便顺序执</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行</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守护进程</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：和终端无关，一直在</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后台运</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行</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占位符 5"/>
          <p:cNvSpPr>
            <a:spLocks noGrp="1"/>
          </p:cNvSpPr>
          <p:nvPr>
            <p:ph type="body" sz="quarter" idx="16"/>
          </p:nvPr>
        </p:nvSpPr>
        <p:spPr>
          <a:xfrm>
            <a:off x="730543" y="1090232"/>
            <a:ext cx="10368720" cy="503123"/>
          </a:xfrm>
        </p:spPr>
        <p:txBody>
          <a:bodyPr/>
          <a:lstStyle/>
          <a:p>
            <a:r>
              <a:rPr lang="zh-CN" altLang="en-US" sz="4400" b="0" dirty="0" smtClean="0">
                <a:solidFill>
                  <a:srgbClr val="01E1EF"/>
                </a:solidFill>
              </a:rPr>
              <a:t>进程类型</a:t>
            </a:r>
            <a:endParaRPr lang="zh-CN" altLang="en-US" sz="4400" b="0" dirty="0" smtClean="0">
              <a:solidFill>
                <a:srgbClr val="01E1EF"/>
              </a:solidFill>
            </a:endParaRPr>
          </a:p>
        </p:txBody>
      </p:sp>
      <p:sp>
        <p:nvSpPr>
          <p:cNvPr id="19461" name="页脚占位符 6"/>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4755" name="Rectangle 3"/>
          <p:cNvSpPr>
            <a:spLocks noGrp="1" noChangeArrowheads="1"/>
          </p:cNvSpPr>
          <p:nvPr>
            <p:ph type="body" sz="quarter" idx="11"/>
          </p:nvPr>
        </p:nvSpPr>
        <p:spPr>
          <a:xfrm>
            <a:off x="738505" y="1741805"/>
            <a:ext cx="7722870" cy="4540885"/>
          </a:xfrm>
          <a:prstGeom prst="rect">
            <a:avLst/>
          </a:prstGeom>
        </p:spPr>
        <p:txBody>
          <a:bodyPr lIns="122766" tIns="61384" rIns="122766" bIns="61384"/>
          <a:lstStyle/>
          <a:p>
            <a:pPr marL="0" indent="0">
              <a:lnSpc>
                <a:spcPct val="90000"/>
              </a:lnSpc>
              <a:buNone/>
            </a:pP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运行态</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：进程正</a:t>
            </a: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在运行，或者准备运</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行</a:t>
            </a:r>
            <a:endPar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90000"/>
              </a:lnSpc>
              <a:buNone/>
            </a:pPr>
            <a:endPar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90000"/>
              </a:lnSpc>
              <a:buNone/>
            </a:pP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等待态</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a:t>
            </a: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程在等待一个事件的发生或某种系统资</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源</a:t>
            </a:r>
            <a:endPar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56870" lvl="2" indent="0">
              <a:lnSpc>
                <a:spcPct val="90000"/>
              </a:lnSpc>
              <a:buSzPct val="90000"/>
              <a:buNone/>
            </a:pP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可中断</a:t>
            </a:r>
            <a:endPar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56870" lvl="2" indent="0">
              <a:lnSpc>
                <a:spcPct val="90000"/>
              </a:lnSpc>
              <a:buSzPct val="90000"/>
              <a:buNone/>
            </a:pP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不可中断</a:t>
            </a:r>
            <a:endPar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81380" lvl="2" indent="0">
              <a:lnSpc>
                <a:spcPct val="90000"/>
              </a:lnSpc>
              <a:buSzPct val="90000"/>
              <a:buNone/>
            </a:pPr>
            <a:endPar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90000"/>
              </a:lnSpc>
              <a:buNone/>
            </a:pP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停止态</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a:t>
            </a: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程被中</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止，收到信号后可继续运行</a:t>
            </a:r>
            <a:endPar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90000"/>
              </a:lnSpc>
              <a:buNone/>
            </a:pPr>
            <a:endPar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90000"/>
              </a:lnSpc>
              <a:buNone/>
            </a:pP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死亡态</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：已</a:t>
            </a:r>
            <a:r>
              <a:rPr kumimoji="1"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终止的进程，</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但</a:t>
            </a:r>
            <a:r>
              <a:rPr kumimoji="1"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pcb</a:t>
            </a:r>
            <a:r>
              <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没有被释放</a:t>
            </a:r>
            <a:endParaRPr kumimoji="1"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占位符 5"/>
          <p:cNvSpPr>
            <a:spLocks noGrp="1"/>
          </p:cNvSpPr>
          <p:nvPr>
            <p:ph type="body" sz="quarter" idx="16"/>
          </p:nvPr>
        </p:nvSpPr>
        <p:spPr>
          <a:xfrm>
            <a:off x="715303" y="718757"/>
            <a:ext cx="10368720" cy="503123"/>
          </a:xfrm>
        </p:spPr>
        <p:txBody>
          <a:bodyPr/>
          <a:lstStyle/>
          <a:p>
            <a:r>
              <a:rPr lang="zh-CN" altLang="en-US" sz="4400" b="0" dirty="0" smtClean="0">
                <a:solidFill>
                  <a:srgbClr val="01E1EF"/>
                </a:solidFill>
              </a:rPr>
              <a:t>进程状态</a:t>
            </a:r>
            <a:endParaRPr lang="zh-CN" altLang="en-US" sz="4400" b="0" dirty="0" smtClean="0">
              <a:solidFill>
                <a:srgbClr val="01E1EF"/>
              </a:solidFill>
            </a:endParaRPr>
          </a:p>
        </p:txBody>
      </p:sp>
      <p:sp>
        <p:nvSpPr>
          <p:cNvPr id="21509" name="页脚占位符 6"/>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华清远见慕课堂 - PPT模板（最终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文件操作</Template>
  <TotalTime>0</TotalTime>
  <Words>957</Words>
  <Application>WPS 演示</Application>
  <PresentationFormat>自定义</PresentationFormat>
  <Paragraphs>140</Paragraphs>
  <Slides>12</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Calibri</vt:lpstr>
      <vt:lpstr>黑体</vt:lpstr>
      <vt:lpstr>华文细黑</vt:lpstr>
      <vt:lpstr>Times New Roman</vt:lpstr>
      <vt:lpstr>华文中宋</vt:lpstr>
      <vt:lpstr>Arial Unicode MS</vt:lpstr>
      <vt:lpstr>华清远见慕课堂 - PPT模板（最终版）</vt:lpstr>
      <vt:lpstr>进程基础（一）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标准I/O库 </dc:title>
  <dc:creator>User</dc:creator>
  <cp:lastModifiedBy>Administrator</cp:lastModifiedBy>
  <cp:revision>1140</cp:revision>
  <dcterms:created xsi:type="dcterms:W3CDTF">2008-06-24T03:08:00Z</dcterms:created>
  <dcterms:modified xsi:type="dcterms:W3CDTF">2021-10-13T03:48:57Z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2812094E99124FA6A4340673124DCB17</vt:lpwstr>
  </property>
</Properties>
</file>