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1598" r:id="rId3"/>
    <p:sldId id="1550" r:id="rId4"/>
    <p:sldId id="1610" r:id="rId5"/>
    <p:sldId id="1585" r:id="rId7"/>
    <p:sldId id="1588" r:id="rId8"/>
    <p:sldId id="1591" r:id="rId9"/>
    <p:sldId id="1592" r:id="rId10"/>
    <p:sldId id="1589" r:id="rId11"/>
    <p:sldId id="1590" r:id="rId12"/>
    <p:sldId id="1593" r:id="rId13"/>
    <p:sldId id="1583" r:id="rId14"/>
    <p:sldId id="1582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42" autoAdjust="0"/>
    <p:restoredTop sz="85902" autoAdjust="0"/>
  </p:normalViewPr>
  <p:slideViewPr>
    <p:cSldViewPr>
      <p:cViewPr varScale="1">
        <p:scale>
          <a:sx n="67" d="100"/>
          <a:sy n="67" d="100"/>
        </p:scale>
        <p:origin x="-79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65600" y="63817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304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1575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527613" y="4941105"/>
            <a:ext cx="5376373" cy="337185"/>
            <a:chOff x="467715" y="4941105"/>
            <a:chExt cx="4032280" cy="33718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3.png"/><Relationship Id="rId13" Type="http://schemas.openxmlformats.org/officeDocument/2006/relationships/image" Target="../media/image1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进程基础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（</a:t>
            </a:r>
            <a:r>
              <a:rPr sz="5865" smtClean="0">
                <a:solidFill>
                  <a:srgbClr val="FFFF00"/>
                </a:solidFill>
                <a:sym typeface="+mn-ea"/>
              </a:rPr>
              <a:t>三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4" tIns="46037" rIns="92074" bIns="46037" anchor="ctr"/>
          <a:lstStyle/>
          <a:p>
            <a:pPr>
              <a:spcBef>
                <a:spcPct val="0"/>
              </a:spcBef>
              <a:buNone/>
            </a:pP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大海老师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794385" y="1518920"/>
            <a:ext cx="5467350" cy="496824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#include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#include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stdlib.h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main(void) {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(“using  exit…\n”);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(“This  is  the  end”);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exit(0);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./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a.out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using  exit…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  is  the  end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964223" y="47745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进程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结束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exit 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en-US" altLang="zh-CN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667885" y="7461039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887095" y="2773045"/>
            <a:ext cx="4200525" cy="288988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fork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父子进程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exit / _exit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15633" y="1625537"/>
            <a:ext cx="10368720" cy="503123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rgbClr val="01E1EF"/>
                </a:solidFill>
              </a:rPr>
              <a:t>进程小结</a:t>
            </a:r>
            <a:endParaRPr lang="zh-CN" altLang="en-US" sz="40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type="body" sz="quarter" idx="11"/>
          </p:nvPr>
        </p:nvSpPr>
        <p:spPr>
          <a:xfrm>
            <a:off x="982113" y="4107504"/>
            <a:ext cx="5473117" cy="432031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结束进程（</a:t>
            </a:r>
            <a:r>
              <a:rPr lang="zh-CN" altLang="en-US" sz="2400" dirty="0">
                <a:solidFill>
                  <a:schemeClr val="bg1"/>
                </a:solidFill>
              </a:rPr>
              <a:t>熟练）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982232" y="5059480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982057" y="3386880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父子</a:t>
            </a:r>
            <a:r>
              <a:rPr lang="zh-CN" altLang="en-US" sz="2400" dirty="0" smtClean="0">
                <a:solidFill>
                  <a:schemeClr val="bg1"/>
                </a:solidFill>
              </a:rPr>
              <a:t>进程（熟练）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982395" y="1481365"/>
            <a:ext cx="10368720" cy="719138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课程目标：</a:t>
            </a:r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982345" y="2672715"/>
            <a:ext cx="5473065" cy="360045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创建子进程（</a:t>
            </a:r>
            <a:r>
              <a:rPr lang="zh-CN" altLang="en-US" sz="2400" dirty="0">
                <a:solidFill>
                  <a:schemeClr val="bg1"/>
                </a:solidFill>
              </a:rPr>
              <a:t>熟练</a:t>
            </a:r>
            <a:r>
              <a:rPr lang="zh-CN" altLang="en-US" sz="2400" dirty="0" smtClean="0">
                <a:solidFill>
                  <a:schemeClr val="bg1"/>
                </a:solidFill>
              </a:rPr>
              <a:t>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909320" y="1861820"/>
            <a:ext cx="7281545" cy="399605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31215" y="574675"/>
            <a:ext cx="10368915" cy="823595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子进程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概念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6805" y="1806575"/>
            <a:ext cx="6919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u="none">
                <a:solidFill>
                  <a:schemeClr val="bg1"/>
                </a:solidFill>
              </a:rPr>
              <a:t>子进程为由另外一个进程（对应称之为父进程）所创建的进程</a:t>
            </a:r>
            <a:endParaRPr lang="zh-CN" altLang="en-US" sz="2800" u="none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909320" y="1861820"/>
            <a:ext cx="7281545" cy="399605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unistd.h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pid_t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fork(void);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创建新的进程，失败时返回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成功时父进程返回子进程的进程号，子进程返回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fork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的返回值区分父进程和子进程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31508" y="89528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子进程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创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建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fork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96595" y="1483995"/>
            <a:ext cx="7870825" cy="480631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((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fork()) &lt; 0)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(“fork”);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return -1;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 if 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(“child  process :  my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is %d\n”,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(“parent  process :  my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is  %d\n”,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1006133" y="61906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进程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创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建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fork 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3745" y="1796415"/>
            <a:ext cx="7708265" cy="501205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子进程继承了父进程的内容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父子进程有独立的地址空间，互不影响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若父进程先结束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3855" indent="-1016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子进程成为孤儿进程，被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进程收养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3855" indent="-1016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子进程变成后台进程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3855" indent="-1016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3855" indent="-363855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若子进程先结束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3855" indent="-1016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父进程如果没有及时回收，子进程变成僵尸进程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989623" y="93148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父子进程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968" y="3176774"/>
            <a:ext cx="10656739" cy="49683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子进程从何处开始运行？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父子进程谁先执行？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父进程能否多次调用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fork?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子进程呢？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684188" y="223767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进程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思考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问号.jpg"/>
          <p:cNvPicPr>
            <a:picLocks noChangeAspect="1"/>
          </p:cNvPicPr>
          <p:nvPr/>
        </p:nvPicPr>
        <p:blipFill>
          <a:blip r:embed="rId1" cstate="print"/>
          <a:srcRect b="6601"/>
          <a:stretch>
            <a:fillRect/>
          </a:stretch>
        </p:blipFill>
        <p:spPr>
          <a:xfrm>
            <a:off x="6378548" y="2022422"/>
            <a:ext cx="5109657" cy="288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54050" y="1631315"/>
            <a:ext cx="5055235" cy="470344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stdlib.h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unistd.h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void  exit(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status);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void  _exit(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status);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void  _Exit(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status);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结束当前的进程并将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status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exit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结束进程时会刷新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缓冲区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54343" y="67811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进程结束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exit/_exit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728345" y="1585595"/>
            <a:ext cx="5821680" cy="496824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#include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#include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stdlib.h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main(void) {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(“this process will exit”);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exit(0);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(“never  be  displayed”);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./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a.out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 process will be exit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943903" y="67557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进程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结束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exit 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748059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1198</Words>
  <Application>WPS 演示</Application>
  <PresentationFormat>自定义</PresentationFormat>
  <Paragraphs>118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Times New Roman</vt:lpstr>
      <vt:lpstr>Arial Unicode MS</vt:lpstr>
      <vt:lpstr>华清远见慕课堂 - PPT模板（最终版）</vt:lpstr>
      <vt:lpstr>进程基础（三）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1157</cp:revision>
  <dcterms:created xsi:type="dcterms:W3CDTF">2008-06-24T03:08:00Z</dcterms:created>
  <dcterms:modified xsi:type="dcterms:W3CDTF">2021-10-14T03:58:23Z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1F6DE68588B347FCA5241713984A2411</vt:lpwstr>
  </property>
</Properties>
</file>