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1609" r:id="rId3"/>
    <p:sldId id="1550" r:id="rId5"/>
    <p:sldId id="1601" r:id="rId6"/>
    <p:sldId id="1596" r:id="rId7"/>
    <p:sldId id="1598" r:id="rId8"/>
    <p:sldId id="1597" r:id="rId9"/>
    <p:sldId id="1602" r:id="rId10"/>
    <p:sldId id="1603" r:id="rId11"/>
    <p:sldId id="1583" r:id="rId12"/>
    <p:sldId id="1582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85902" autoAdjust="0"/>
  </p:normalViewPr>
  <p:slideViewPr>
    <p:cSldViewPr>
      <p:cViewPr varScale="1">
        <p:scale>
          <a:sx n="67" d="100"/>
          <a:sy n="67" d="100"/>
        </p:scale>
        <p:origin x="-798" y="-96"/>
      </p:cViewPr>
      <p:guideLst>
        <p:guide orient="horz" pos="21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7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228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118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3.png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进程基础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五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3" tIns="46036" rIns="92073" bIns="46036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81117" y="2945622"/>
            <a:ext cx="5473117" cy="432031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wait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zh-CN" altLang="en-US" sz="2400" dirty="0">
                <a:solidFill>
                  <a:schemeClr val="bg1"/>
                </a:solidFill>
              </a:rPr>
              <a:t>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81238" y="3710312"/>
            <a:ext cx="5473117" cy="360026"/>
          </a:xfrm>
        </p:spPr>
        <p:txBody>
          <a:bodyPr/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waitpid</a:t>
            </a:r>
            <a:r>
              <a:rPr lang="zh-CN" altLang="en-US" sz="2400" dirty="0" smtClean="0">
                <a:solidFill>
                  <a:schemeClr val="bg1"/>
                </a:solidFill>
              </a:rPr>
              <a:t>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1081400" y="4574225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982395" y="162487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86460" y="2291715"/>
            <a:ext cx="6455410" cy="378968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子进程结束时由父进程回收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孤儿进程由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进程回收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若没有及时回收会出现僵尸进程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633" y="133851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进程回收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10870" y="1574800"/>
            <a:ext cx="8164830" cy="51479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#include &lt;sys/wait.h&gt;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wait(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*status);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成功时返回回收的子进程的进程号；失败时返回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若子进程没有结束，父进程一直阻塞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若有多个子进程，哪个先结束就先回收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status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指定保存子进程返回值和结束方式的地址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status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表示直接释放子进程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PCB,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不接收返回值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78168" y="76066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进程回收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wait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66420" y="1282700"/>
            <a:ext cx="7148195" cy="526796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status;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fork()) &lt; 0)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(“fork”);  exit(-1);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 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sleep(1);  exit(2);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wait(&amp;status);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(“%x\n”, status);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16903" y="44380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回收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wait 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97853" y="97593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进程返回值和结束方式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53415" y="1818005"/>
            <a:ext cx="7501890" cy="44526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子进程通过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exit / _exit / return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返回某个值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(0-255)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父进程调用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wait(&amp;status)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162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WIFEXITED(status)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162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WEXITSTATUS(status)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162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WIFSIGNALED(status)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162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WTERMSIG(status)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9128" y="2957824"/>
            <a:ext cx="47625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判断子进程是否正常结束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9128" y="3608069"/>
            <a:ext cx="47625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获取子进程返回值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128" y="4295780"/>
            <a:ext cx="47625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判断子进程是否被信号结束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9128" y="5007621"/>
            <a:ext cx="47625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获取结束子进程的信号类型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67360" y="1565275"/>
            <a:ext cx="8371840" cy="464629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sys/wait.h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waitpid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*status,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option);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成功时返回回收的子进程的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可用于指定回收哪个子进程或任意子进程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status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指定用于保存子进程返回值和结束方式的地址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option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指定回收方式，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WNOHANG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16243" y="61906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进程回收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waitpid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75323" y="77527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回收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waitpid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75030" y="2017395"/>
            <a:ext cx="6544310" cy="4290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&amp;status, 0);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&amp;status, WNOHANG);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(-1, &amp;status, 0);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(-1, &amp;status, WNOHANG);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908685" y="3082290"/>
            <a:ext cx="5452745" cy="173926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15633" y="162553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进程小结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1011</Words>
  <Application>WPS 演示</Application>
  <PresentationFormat>自定义</PresentationFormat>
  <Paragraphs>98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Times New Roman</vt:lpstr>
      <vt:lpstr>Arial Unicode MS</vt:lpstr>
      <vt:lpstr>华清远见慕课堂 - PPT模板（最终版）</vt:lpstr>
      <vt:lpstr>进程基础（五）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1202</cp:revision>
  <dcterms:created xsi:type="dcterms:W3CDTF">2008-06-24T03:08:00Z</dcterms:created>
  <dcterms:modified xsi:type="dcterms:W3CDTF">2021-10-14T09:13:51Z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1A7B53C8881944A1A14A81344613DFBA</vt:lpwstr>
  </property>
</Properties>
</file>