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9"/>
  </p:handoutMasterIdLst>
  <p:sldIdLst>
    <p:sldId id="1616" r:id="rId3"/>
    <p:sldId id="1550" r:id="rId4"/>
    <p:sldId id="1601" r:id="rId5"/>
    <p:sldId id="1604" r:id="rId6"/>
    <p:sldId id="1605" r:id="rId8"/>
    <p:sldId id="1617" r:id="rId9"/>
    <p:sldId id="1606" r:id="rId10"/>
    <p:sldId id="1607" r:id="rId11"/>
    <p:sldId id="1608" r:id="rId12"/>
    <p:sldId id="1610" r:id="rId13"/>
    <p:sldId id="1609" r:id="rId14"/>
    <p:sldId id="1611" r:id="rId15"/>
    <p:sldId id="1612" r:id="rId16"/>
    <p:sldId id="1583" r:id="rId17"/>
    <p:sldId id="1582" r:id="rId18"/>
  </p:sldIdLst>
  <p:sldSz cx="12192000" cy="6858000"/>
  <p:notesSz cx="6858000" cy="9144000"/>
  <p:defaultTextStyle>
    <a:defPPr>
      <a:defRPr lang="zh-CN"/>
    </a:defPPr>
    <a:lvl1pPr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Font typeface="Wingdings" panose="05000000000000000000" pitchFamily="2" charset="2"/>
      <a:buChar char="Ø"/>
      <a:defRPr u="sng" kern="1200">
        <a:solidFill>
          <a:srgbClr val="E30C07"/>
        </a:solidFill>
        <a:latin typeface="Arial" panose="020B0604020202020204" pitchFamily="34" charset="0"/>
        <a:ea typeface="宋体" panose="02010600030101010101" pitchFamily="2" charset="-122"/>
        <a:cs typeface="+mn-cs"/>
      </a:defRPr>
    </a:lvl5pPr>
    <a:lvl6pPr marL="22860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6pPr>
    <a:lvl7pPr marL="27432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7pPr>
    <a:lvl8pPr marL="32004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8pPr>
    <a:lvl9pPr marL="3657600" algn="l" defTabSz="914400" rtl="0" eaLnBrk="1" latinLnBrk="0" hangingPunct="1">
      <a:defRPr u="sng" kern="1200">
        <a:solidFill>
          <a:srgbClr val="E30C07"/>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E1EF"/>
    <a:srgbClr val="3A3C3F"/>
    <a:srgbClr val="E30C07"/>
    <a:srgbClr val="6F6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42" autoAdjust="0"/>
    <p:restoredTop sz="95113" autoAdjust="0"/>
  </p:normalViewPr>
  <p:slideViewPr>
    <p:cSldViewPr>
      <p:cViewPr varScale="1">
        <p:scale>
          <a:sx n="63" d="100"/>
          <a:sy n="63" d="100"/>
        </p:scale>
        <p:origin x="-258" y="-108"/>
      </p:cViewPr>
      <p:guideLst>
        <p:guide orient="horz" pos="2160"/>
        <p:guide pos="3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84"/>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9215F5-BED6-4843-BE30-F7DCC61DF97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CC9D07-4D2E-4279-BB2A-272192FFB15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200" u="none">
                <a:solidFill>
                  <a:schemeClr val="tx1"/>
                </a:solidFill>
              </a:defRPr>
            </a:lvl1pPr>
          </a:lstStyle>
          <a:p>
            <a:endParaRPr lang="en-US" altLang="zh-CN"/>
          </a:p>
        </p:txBody>
      </p:sp>
      <p:sp>
        <p:nvSpPr>
          <p:cNvPr id="1740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u="none">
                <a:solidFill>
                  <a:schemeClr val="tx1"/>
                </a:solidFill>
              </a:defRPr>
            </a:lvl1pPr>
          </a:lstStyle>
          <a:p>
            <a:endParaRPr lang="en-US" altLang="zh-CN"/>
          </a:p>
        </p:txBody>
      </p:sp>
      <p:sp>
        <p:nvSpPr>
          <p:cNvPr id="1740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1740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740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FontTx/>
              <a:buNone/>
              <a:defRPr sz="1200" u="none">
                <a:solidFill>
                  <a:schemeClr val="tx1"/>
                </a:solidFill>
              </a:defRPr>
            </a:lvl1pPr>
          </a:lstStyle>
          <a:p>
            <a:endParaRPr lang="en-US" altLang="zh-CN"/>
          </a:p>
        </p:txBody>
      </p:sp>
      <p:sp>
        <p:nvSpPr>
          <p:cNvPr id="174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u="none">
                <a:solidFill>
                  <a:schemeClr val="tx1"/>
                </a:solidFill>
              </a:defRPr>
            </a:lvl1pPr>
          </a:lstStyle>
          <a:p>
            <a:fld id="{0E7FBE50-E1A1-4D32-9B8B-4E7C79B0A50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a:t>
            </a:r>
            <a:r>
              <a:rPr lang="zh-CN" altLang="en-US" dirty="0" smtClean="0"/>
              <a:t>服务、</a:t>
            </a:r>
            <a:r>
              <a:rPr lang="en-US" altLang="zh-CN" dirty="0" smtClean="0"/>
              <a:t>web</a:t>
            </a:r>
            <a:r>
              <a:rPr lang="zh-CN" altLang="en-US" dirty="0" smtClean="0"/>
              <a:t>服务、打印服务、</a:t>
            </a:r>
            <a:r>
              <a:rPr lang="en-US" altLang="zh-CN" dirty="0" err="1" smtClean="0"/>
              <a:t>nfs</a:t>
            </a:r>
            <a:r>
              <a:rPr lang="zh-CN" altLang="en-US" dirty="0" smtClean="0"/>
              <a:t>服务</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4CA4E876-A859-4FFF-9DBB-C136A0B1E55B}" type="slidenum">
              <a:rPr lang="en-US" altLang="zh-CN"/>
            </a:fld>
            <a:endParaRPr lang="en-US" altLang="zh-CN"/>
          </a:p>
        </p:txBody>
      </p:sp>
      <p:sp>
        <p:nvSpPr>
          <p:cNvPr id="30722"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C4E139AD-E5C1-4CA8-9F56-F6D5C84F7864}"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xfrm>
            <a:off x="914401"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4CA4E876-A859-4FFF-9DBB-C136A0B1E55B}" type="slidenum">
              <a:rPr lang="en-US" altLang="zh-CN"/>
            </a:fld>
            <a:endParaRPr lang="en-US" altLang="zh-CN"/>
          </a:p>
        </p:txBody>
      </p:sp>
      <p:sp>
        <p:nvSpPr>
          <p:cNvPr id="30722" name="Rectangle 7"/>
          <p:cNvSpPr txBox="1">
            <a:spLocks noGrp="1" noChangeArrowheads="1"/>
          </p:cNvSpPr>
          <p:nvPr/>
        </p:nvSpPr>
        <p:spPr bwMode="auto">
          <a:xfrm>
            <a:off x="3886201" y="8686800"/>
            <a:ext cx="2971800" cy="457200"/>
          </a:xfrm>
          <a:prstGeom prst="rect">
            <a:avLst/>
          </a:prstGeom>
          <a:noFill/>
          <a:ln w="9525">
            <a:noFill/>
            <a:miter lim="800000"/>
          </a:ln>
        </p:spPr>
        <p:txBody>
          <a:bodyPr lIns="91431" tIns="45716" rIns="91431" bIns="45716" anchor="b"/>
          <a:lstStyle/>
          <a:p>
            <a:pPr algn="r" latinLnBrk="1"/>
            <a:fld id="{C4E139AD-E5C1-4CA8-9F56-F6D5C84F7864}" type="slidenum">
              <a:rPr kumimoji="1" lang="en-US" altLang="zh-CN" sz="1200">
                <a:latin typeface="Times New Roman" panose="02020603050405020304" pitchFamily="18" charset="0"/>
              </a:rPr>
            </a:fld>
            <a:endParaRPr kumimoji="1" lang="en-US" altLang="zh-CN" sz="1200" dirty="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xfrm>
            <a:off x="914401"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t>
            </a:r>
            <a:r>
              <a:rPr lang="en-US" altLang="zh-CN" baseline="0" dirty="0" smtClean="0"/>
              <a:t>  </a:t>
            </a:r>
            <a:r>
              <a:rPr lang="zh-CN" altLang="en-US" baseline="0" dirty="0" smtClean="0"/>
              <a:t>表示创建库文件</a:t>
            </a:r>
            <a:endParaRPr lang="en-US" altLang="zh-CN" baseline="0" dirty="0" smtClean="0"/>
          </a:p>
          <a:p>
            <a:r>
              <a:rPr lang="en-US" altLang="zh-CN" baseline="0" dirty="0" smtClean="0"/>
              <a:t>r  </a:t>
            </a:r>
            <a:r>
              <a:rPr lang="zh-CN" altLang="en-US" baseline="0" dirty="0" smtClean="0"/>
              <a:t>表示替换库中同名的目标文件内容</a:t>
            </a:r>
            <a:endParaRPr lang="en-US" altLang="zh-CN" baseline="0" dirty="0" smtClean="0"/>
          </a:p>
          <a:p>
            <a:r>
              <a:rPr lang="en-US" altLang="zh-CN" baseline="0" dirty="0" smtClean="0"/>
              <a:t>s  </a:t>
            </a:r>
            <a:r>
              <a:rPr lang="zh-CN" altLang="en-US" baseline="0" dirty="0" smtClean="0"/>
              <a:t>表示为库中符号创建索引，能够加快链接过程</a:t>
            </a:r>
            <a:endParaRPr lang="zh-CN" altLang="en-US" dirty="0"/>
          </a:p>
        </p:txBody>
      </p:sp>
      <p:sp>
        <p:nvSpPr>
          <p:cNvPr id="4" name="灯片编号占位符 3"/>
          <p:cNvSpPr>
            <a:spLocks noGrp="1"/>
          </p:cNvSpPr>
          <p:nvPr>
            <p:ph type="sldNum" sz="quarter" idx="10"/>
          </p:nvPr>
        </p:nvSpPr>
        <p:spPr/>
        <p:txBody>
          <a:bodyPr/>
          <a:lstStyle/>
          <a:p>
            <a:fld id="{0E7FBE50-E1A1-4D32-9B8B-4E7C79B0A50D}"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
    <p:spTree>
      <p:nvGrpSpPr>
        <p:cNvPr id="1" name=""/>
        <p:cNvGrpSpPr/>
        <p:nvPr/>
      </p:nvGrpSpPr>
      <p:grpSpPr>
        <a:xfrm>
          <a:off x="0" y="0"/>
          <a:ext cx="0" cy="0"/>
          <a:chOff x="0" y="0"/>
          <a:chExt cx="0" cy="0"/>
        </a:xfrm>
      </p:grpSpPr>
      <p:pic>
        <p:nvPicPr>
          <p:cNvPr id="4" name="图片 6" descr="01.png"/>
          <p:cNvPicPr>
            <a:picLocks noChangeAspect="1"/>
          </p:cNvPicPr>
          <p:nvPr/>
        </p:nvPicPr>
        <p:blipFill>
          <a:blip r:embed="rId2" cstate="print"/>
          <a:srcRect/>
          <a:stretch>
            <a:fillRect/>
          </a:stretch>
        </p:blipFill>
        <p:spPr bwMode="auto">
          <a:xfrm>
            <a:off x="6671733" y="0"/>
            <a:ext cx="5520267" cy="6462713"/>
          </a:xfrm>
          <a:prstGeom prst="rect">
            <a:avLst/>
          </a:prstGeom>
          <a:noFill/>
          <a:ln w="9525">
            <a:noFill/>
            <a:miter lim="800000"/>
            <a:headEnd/>
            <a:tailEnd/>
          </a:ln>
        </p:spPr>
      </p:pic>
      <p:pic>
        <p:nvPicPr>
          <p:cNvPr id="6" name="图片 8" descr="8cm.jpg"/>
          <p:cNvPicPr>
            <a:picLocks noChangeAspect="1"/>
          </p:cNvPicPr>
          <p:nvPr/>
        </p:nvPicPr>
        <p:blipFill>
          <a:blip r:embed="rId3" cstate="print"/>
          <a:srcRect/>
          <a:stretch>
            <a:fillRect/>
          </a:stretch>
        </p:blipFill>
        <p:spPr bwMode="auto">
          <a:xfrm>
            <a:off x="912284" y="4581525"/>
            <a:ext cx="1909233" cy="1431925"/>
          </a:xfrm>
          <a:prstGeom prst="rect">
            <a:avLst/>
          </a:prstGeom>
          <a:noFill/>
          <a:ln w="9525">
            <a:noFill/>
            <a:miter lim="800000"/>
            <a:headEnd/>
            <a:tailEnd/>
          </a:ln>
        </p:spPr>
      </p:pic>
      <p:sp>
        <p:nvSpPr>
          <p:cNvPr id="7" name="文本框 9"/>
          <p:cNvSpPr txBox="1"/>
          <p:nvPr/>
        </p:nvSpPr>
        <p:spPr>
          <a:xfrm>
            <a:off x="2832100" y="5013325"/>
            <a:ext cx="5029200" cy="953135"/>
          </a:xfrm>
          <a:prstGeom prst="rect">
            <a:avLst/>
          </a:prstGeom>
          <a:noFill/>
        </p:spPr>
        <p:txBody>
          <a:bodyPr>
            <a:spAutoFit/>
          </a:bodyPr>
          <a:lstStyle/>
          <a:p>
            <a:pPr>
              <a:lnSpc>
                <a:spcPct val="150000"/>
              </a:lnSpc>
              <a:buFont typeface="Arial" panose="020B0604020202020204" pitchFamily="34" charset="0"/>
              <a:buNone/>
              <a:defRPr/>
            </a:pP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扫描华清远见官方二维码（</a:t>
            </a:r>
            <a:r>
              <a:rPr lang="en-US" altLang="zh-CN" sz="1600" u="none" dirty="0">
                <a:solidFill>
                  <a:schemeClr val="tx1">
                    <a:lumMod val="95000"/>
                    <a:lumOff val="5000"/>
                  </a:schemeClr>
                </a:solidFill>
                <a:latin typeface="微软雅黑" panose="020B0503020204020204" pitchFamily="34" charset="-122"/>
                <a:ea typeface="微软雅黑" panose="020B0503020204020204" pitchFamily="34" charset="-122"/>
              </a:rPr>
              <a:t>farsight2013</a:t>
            </a: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1600" u="none"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rPr>
              <a:t>第一时间获取更多华清远见课程信息。</a:t>
            </a:r>
            <a:endParaRPr lang="zh-CN" altLang="en-US" sz="1600" u="none"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标题 1"/>
          <p:cNvSpPr>
            <a:spLocks noGrp="1"/>
          </p:cNvSpPr>
          <p:nvPr>
            <p:ph type="title" hasCustomPrompt="1"/>
          </p:nvPr>
        </p:nvSpPr>
        <p:spPr>
          <a:xfrm>
            <a:off x="815633" y="2132910"/>
            <a:ext cx="6624460" cy="576040"/>
          </a:xfrm>
          <a:prstGeom prst="rect">
            <a:avLst/>
          </a:prstGeom>
        </p:spPr>
        <p:txBody>
          <a:bodyPr anchor="t"/>
          <a:lstStyle>
            <a:lvl1pPr algn="ctr" defTabSz="914400" rtl="0" eaLnBrk="1" fontAlgn="base" latinLnBrk="0" hangingPunct="1">
              <a:lnSpc>
                <a:spcPct val="90000"/>
              </a:lnSpc>
              <a:spcBef>
                <a:spcPct val="0"/>
              </a:spcBef>
              <a:spcAft>
                <a:spcPct val="0"/>
              </a:spcAft>
              <a:buFont typeface="Arial" panose="020B0604020202020204" pitchFamily="34" charset="0"/>
              <a:buNone/>
              <a:defRPr kumimoji="0" lang="zh-CN" altLang="en-US" sz="36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j-cs"/>
                <a:sym typeface="Calibri" panose="020F0502020204030204" pitchFamily="34" charset="0"/>
              </a:defRPr>
            </a:lvl1pPr>
          </a:lstStyle>
          <a:p>
            <a:r>
              <a:rPr lang="zh-CN" altLang="en-US" dirty="0" smtClean="0"/>
              <a:t>编辑母版标题样式</a:t>
            </a:r>
            <a:endParaRPr lang="zh-CN" altLang="en-US" dirty="0"/>
          </a:p>
        </p:txBody>
      </p:sp>
      <p:sp>
        <p:nvSpPr>
          <p:cNvPr id="29" name="文本占位符 28"/>
          <p:cNvSpPr>
            <a:spLocks noGrp="1"/>
          </p:cNvSpPr>
          <p:nvPr>
            <p:ph type="body" sz="quarter" idx="10" hasCustomPrompt="1"/>
          </p:nvPr>
        </p:nvSpPr>
        <p:spPr>
          <a:xfrm>
            <a:off x="719627" y="3068975"/>
            <a:ext cx="6048420" cy="504035"/>
          </a:xfrm>
          <a:prstGeom prst="rect">
            <a:avLst/>
          </a:prstGeom>
        </p:spPr>
        <p:txBody>
          <a:bodyPr/>
          <a:lstStyle>
            <a:lvl1pPr algn="ctr">
              <a:buNone/>
              <a:defRPr lang="zh-CN" altLang="en-US" sz="2000" b="1" dirty="0" smtClean="0">
                <a:solidFill>
                  <a:schemeClr val="tx1">
                    <a:tint val="75000"/>
                  </a:schemeClr>
                </a:solidFill>
                <a:latin typeface="黑体" panose="02010609060101010101" pitchFamily="49" charset="-122"/>
                <a:ea typeface="黑体" panose="02010609060101010101" pitchFamily="49" charset="-122"/>
                <a:cs typeface="+mn-cs"/>
                <a:sym typeface="Calibri" panose="020F0502020204030204" pitchFamily="34" charset="0"/>
              </a:defRPr>
            </a:lvl1pPr>
          </a:lstStyle>
          <a:p>
            <a:pPr lvl="0"/>
            <a:r>
              <a:rPr lang="zh-CN" altLang="en-US" dirty="0" smtClean="0"/>
              <a:t>编辑母版文本样式</a:t>
            </a:r>
            <a:endParaRPr lang="zh-CN" altLang="en-US" dirty="0" smtClean="0"/>
          </a:p>
        </p:txBody>
      </p:sp>
      <p:pic>
        <p:nvPicPr>
          <p:cNvPr id="8" name="图片 7" descr="logo-ppt.png"/>
          <p:cNvPicPr>
            <a:picLocks noChangeAspect="1"/>
          </p:cNvPicPr>
          <p:nvPr userDrawn="1"/>
        </p:nvPicPr>
        <p:blipFill>
          <a:blip r:embed="rId4" cstate="print"/>
          <a:stretch>
            <a:fillRect/>
          </a:stretch>
        </p:blipFill>
        <p:spPr>
          <a:xfrm>
            <a:off x="431607" y="330376"/>
            <a:ext cx="3456240" cy="650454"/>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尾页">
    <p:spTree>
      <p:nvGrpSpPr>
        <p:cNvPr id="1" name=""/>
        <p:cNvGrpSpPr/>
        <p:nvPr/>
      </p:nvGrpSpPr>
      <p:grpSpPr>
        <a:xfrm>
          <a:off x="0" y="0"/>
          <a:ext cx="0" cy="0"/>
          <a:chOff x="0" y="0"/>
          <a:chExt cx="0" cy="0"/>
        </a:xfrm>
      </p:grpSpPr>
      <p:pic>
        <p:nvPicPr>
          <p:cNvPr id="2" name="图片 6" descr="p.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3" name="文本框 2"/>
          <p:cNvSpPr txBox="1"/>
          <p:nvPr/>
        </p:nvSpPr>
        <p:spPr>
          <a:xfrm>
            <a:off x="2542117" y="2032000"/>
            <a:ext cx="7404100" cy="583565"/>
          </a:xfrm>
          <a:prstGeom prst="rect">
            <a:avLst/>
          </a:prstGeom>
          <a:noFill/>
        </p:spPr>
        <p:txBody>
          <a:bodyPr>
            <a:spAutoFit/>
          </a:bodyPr>
          <a:lstStyle/>
          <a:p>
            <a:pPr>
              <a:buFont typeface="Arial" panose="020B0604020202020204" pitchFamily="34" charset="0"/>
              <a:buNone/>
              <a:defRPr/>
            </a:pPr>
            <a:r>
              <a:rPr lang="zh-CN" altLang="en-US" sz="3200" u="none" dirty="0">
                <a:solidFill>
                  <a:schemeClr val="bg1"/>
                </a:solidFill>
                <a:latin typeface="微软雅黑" panose="020B0503020204020204" pitchFamily="34" charset="-122"/>
                <a:ea typeface="微软雅黑" panose="020B0503020204020204" pitchFamily="34" charset="-122"/>
              </a:rPr>
              <a:t>华清远见慕课堂  </a:t>
            </a:r>
            <a:r>
              <a:rPr lang="en-US" altLang="zh-CN" sz="3200" u="none" dirty="0">
                <a:solidFill>
                  <a:schemeClr val="bg1"/>
                </a:solidFill>
                <a:latin typeface="微软雅黑" panose="020B0503020204020204" pitchFamily="34" charset="-122"/>
                <a:ea typeface="微软雅黑" panose="020B0503020204020204" pitchFamily="34" charset="-122"/>
              </a:rPr>
              <a:t>|  </a:t>
            </a:r>
            <a:r>
              <a:rPr lang="zh-CN" altLang="en-US" sz="3200" u="none" dirty="0">
                <a:solidFill>
                  <a:schemeClr val="bg1"/>
                </a:solidFill>
                <a:latin typeface="微软雅黑" panose="020B0503020204020204" pitchFamily="34" charset="-122"/>
                <a:ea typeface="微软雅黑" panose="020B0503020204020204" pitchFamily="34" charset="-122"/>
              </a:rPr>
              <a:t>程序员的学习天堂</a:t>
            </a:r>
            <a:endParaRPr lang="zh-CN" altLang="en-US" sz="3200" u="none" dirty="0">
              <a:solidFill>
                <a:schemeClr val="bg1"/>
              </a:solidFill>
              <a:latin typeface="微软雅黑" panose="020B0503020204020204" pitchFamily="34" charset="-122"/>
              <a:ea typeface="微软雅黑" panose="020B0503020204020204" pitchFamily="34" charset="-122"/>
            </a:endParaRPr>
          </a:p>
        </p:txBody>
      </p:sp>
      <p:sp>
        <p:nvSpPr>
          <p:cNvPr id="5" name="文本框 9"/>
          <p:cNvSpPr txBox="1"/>
          <p:nvPr/>
        </p:nvSpPr>
        <p:spPr>
          <a:xfrm rot="220577">
            <a:off x="2034117" y="5778706"/>
            <a:ext cx="3172883" cy="953135"/>
          </a:xfrm>
          <a:prstGeom prst="rect">
            <a:avLst/>
          </a:prstGeom>
          <a:noFill/>
        </p:spPr>
        <p:txBody>
          <a:bodyPr>
            <a:spAutoFit/>
          </a:bodyPr>
          <a:lstStyle/>
          <a:p>
            <a:pPr>
              <a:lnSpc>
                <a:spcPct val="150000"/>
              </a:lnSpc>
              <a:buFont typeface="Arial" panose="020B0604020202020204" pitchFamily="34" charset="0"/>
              <a:buNone/>
              <a:defRPr/>
            </a:pPr>
            <a:r>
              <a:rPr lang="zh-CN" altLang="en-US" sz="1600" u="none" dirty="0">
                <a:solidFill>
                  <a:schemeClr val="tx1"/>
                </a:solidFill>
                <a:latin typeface="微软雅黑" panose="020B0503020204020204" pitchFamily="34" charset="-122"/>
                <a:ea typeface="微软雅黑" panose="020B0503020204020204" pitchFamily="34" charset="-122"/>
              </a:rPr>
              <a:t>关注微信（</a:t>
            </a:r>
            <a:r>
              <a:rPr lang="en-US" altLang="zh-CN" sz="1600" u="none" dirty="0">
                <a:solidFill>
                  <a:srgbClr val="E30C07"/>
                </a:solidFill>
                <a:latin typeface="微软雅黑" panose="020B0503020204020204" pitchFamily="34" charset="-122"/>
                <a:ea typeface="微软雅黑" panose="020B0503020204020204" pitchFamily="34" charset="-122"/>
              </a:rPr>
              <a:t>farsight2013</a:t>
            </a:r>
            <a:r>
              <a:rPr lang="zh-CN" altLang="en-US" sz="1600" u="none" dirty="0">
                <a:solidFill>
                  <a:schemeClr val="tx1"/>
                </a:solidFill>
                <a:latin typeface="微软雅黑" panose="020B0503020204020204" pitchFamily="34" charset="-122"/>
                <a:ea typeface="微软雅黑" panose="020B0503020204020204" pitchFamily="34" charset="-122"/>
              </a:rPr>
              <a:t>）</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1600" u="none" dirty="0">
                <a:solidFill>
                  <a:schemeClr val="tx1"/>
                </a:solidFill>
                <a:latin typeface="微软雅黑" panose="020B0503020204020204" pitchFamily="34" charset="-122"/>
                <a:ea typeface="微软雅黑" panose="020B0503020204020204" pitchFamily="34" charset="-122"/>
              </a:rPr>
              <a:t>第一时间获取更多免费学习资料</a:t>
            </a:r>
            <a:endParaRPr lang="zh-CN" altLang="en-US" sz="1600" u="none" dirty="0">
              <a:solidFill>
                <a:schemeClr val="tx1"/>
              </a:solidFill>
              <a:latin typeface="微软雅黑" panose="020B0503020204020204" pitchFamily="34" charset="-122"/>
              <a:ea typeface="微软雅黑" panose="020B0503020204020204" pitchFamily="34" charset="-122"/>
            </a:endParaRPr>
          </a:p>
        </p:txBody>
      </p:sp>
      <p:pic>
        <p:nvPicPr>
          <p:cNvPr id="6" name="图片 14" descr="8cm.jpg"/>
          <p:cNvPicPr>
            <a:picLocks noChangeAspect="1"/>
          </p:cNvPicPr>
          <p:nvPr/>
        </p:nvPicPr>
        <p:blipFill>
          <a:blip r:embed="rId3" cstate="print"/>
          <a:srcRect/>
          <a:stretch>
            <a:fillRect/>
          </a:stretch>
        </p:blipFill>
        <p:spPr bwMode="auto">
          <a:xfrm rot="256691">
            <a:off x="2338917" y="4076700"/>
            <a:ext cx="2317749" cy="1738313"/>
          </a:xfrm>
          <a:prstGeom prst="rect">
            <a:avLst/>
          </a:prstGeom>
          <a:noFill/>
          <a:ln w="9525">
            <a:noFill/>
            <a:miter lim="800000"/>
            <a:headEnd/>
            <a:tailEnd/>
          </a:ln>
        </p:spPr>
      </p:pic>
      <p:sp>
        <p:nvSpPr>
          <p:cNvPr id="7" name="文本框 5"/>
          <p:cNvSpPr txBox="1"/>
          <p:nvPr/>
        </p:nvSpPr>
        <p:spPr>
          <a:xfrm rot="195230">
            <a:off x="5096933" y="3994895"/>
            <a:ext cx="5331884" cy="3048635"/>
          </a:xfrm>
          <a:prstGeom prst="rect">
            <a:avLst/>
          </a:prstGeom>
          <a:noFill/>
        </p:spPr>
        <p:txBody>
          <a:bodyPr>
            <a:spAutoFit/>
          </a:bodyPr>
          <a:lstStyle/>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更多课程欢迎关注华清远见慕课堂</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en-US" altLang="zh-CN" sz="1600" u="none" dirty="0">
                <a:solidFill>
                  <a:schemeClr val="tx1"/>
                </a:solidFill>
                <a:latin typeface="微软雅黑" panose="020B0503020204020204" pitchFamily="34" charset="-122"/>
                <a:ea typeface="微软雅黑" panose="020B0503020204020204" pitchFamily="34" charset="-122"/>
              </a:rPr>
              <a:t>http://mooc.farsight.com.cn</a:t>
            </a:r>
            <a:endParaRPr lang="en-US" altLang="zh-CN" sz="1600"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免费咨询电话：</a:t>
            </a:r>
            <a:r>
              <a:rPr lang="en-US" altLang="zh-CN" sz="1600" u="none" dirty="0">
                <a:solidFill>
                  <a:schemeClr val="tx1"/>
                </a:solidFill>
                <a:latin typeface="微软雅黑" panose="020B0503020204020204" pitchFamily="34" charset="-122"/>
                <a:ea typeface="微软雅黑" panose="020B0503020204020204" pitchFamily="34" charset="-122"/>
              </a:rPr>
              <a:t>400-706-1880</a:t>
            </a:r>
            <a:endParaRPr lang="en-US" altLang="zh-CN" sz="1600"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值班手机：</a:t>
            </a:r>
            <a:r>
              <a:rPr lang="en-US" altLang="zh-CN" sz="1600" u="none" dirty="0">
                <a:solidFill>
                  <a:schemeClr val="tx1"/>
                </a:solidFill>
                <a:latin typeface="微软雅黑" panose="020B0503020204020204" pitchFamily="34" charset="-122"/>
                <a:ea typeface="微软雅黑" panose="020B0503020204020204" pitchFamily="34" charset="-122"/>
              </a:rPr>
              <a:t>15010390966</a:t>
            </a:r>
            <a:endParaRPr lang="en-US" altLang="zh-CN" sz="1600" u="none"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None/>
              <a:defRPr/>
            </a:pPr>
            <a:r>
              <a:rPr lang="en-US" altLang="zh-CN" sz="1335" u="none" dirty="0">
                <a:solidFill>
                  <a:schemeClr val="tx1"/>
                </a:solidFill>
                <a:latin typeface="微软雅黑" panose="020B0503020204020204" pitchFamily="34" charset="-122"/>
                <a:ea typeface="微软雅黑" panose="020B0503020204020204" pitchFamily="34" charset="-122"/>
              </a:rPr>
              <a:t> </a:t>
            </a:r>
            <a:endParaRPr lang="en-US" altLang="zh-CN" sz="1335" u="none"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defRPr/>
            </a:pPr>
            <a:r>
              <a:rPr lang="zh-CN" altLang="en-US" sz="1600" u="none" dirty="0">
                <a:solidFill>
                  <a:schemeClr val="tx1"/>
                </a:solidFill>
                <a:latin typeface="微软雅黑" panose="020B0503020204020204" pitchFamily="34" charset="-122"/>
                <a:ea typeface="微软雅黑" panose="020B0503020204020204" pitchFamily="34" charset="-122"/>
              </a:rPr>
              <a:t>咨询</a:t>
            </a:r>
            <a:r>
              <a:rPr lang="en-US" altLang="zh-CN" sz="1600" u="none" dirty="0">
                <a:solidFill>
                  <a:schemeClr val="tx1"/>
                </a:solidFill>
                <a:latin typeface="微软雅黑" panose="020B0503020204020204" pitchFamily="34" charset="-122"/>
                <a:ea typeface="微软雅黑" panose="020B0503020204020204" pitchFamily="34" charset="-122"/>
              </a:rPr>
              <a:t>QQ</a:t>
            </a:r>
            <a:r>
              <a:rPr lang="zh-CN" altLang="en-US" sz="1600" u="none" dirty="0">
                <a:solidFill>
                  <a:schemeClr val="tx1"/>
                </a:solidFill>
                <a:latin typeface="微软雅黑" panose="020B0503020204020204" pitchFamily="34" charset="-122"/>
                <a:ea typeface="微软雅黑" panose="020B0503020204020204" pitchFamily="34" charset="-122"/>
              </a:rPr>
              <a:t>：</a:t>
            </a:r>
            <a:r>
              <a:rPr lang="en-US" altLang="zh-CN" sz="1600" u="none" dirty="0">
                <a:solidFill>
                  <a:schemeClr val="tx1"/>
                </a:solidFill>
                <a:latin typeface="微软雅黑" panose="020B0503020204020204" pitchFamily="34" charset="-122"/>
                <a:ea typeface="微软雅黑" panose="020B0503020204020204" pitchFamily="34" charset="-122"/>
              </a:rPr>
              <a:t>619366077</a:t>
            </a:r>
            <a:r>
              <a:rPr lang="zh-CN" altLang="en-US" sz="1600" u="none" dirty="0">
                <a:solidFill>
                  <a:schemeClr val="tx1"/>
                </a:solidFill>
                <a:latin typeface="微软雅黑" panose="020B0503020204020204" pitchFamily="34" charset="-122"/>
                <a:ea typeface="微软雅黑" panose="020B0503020204020204" pitchFamily="34" charset="-122"/>
              </a:rPr>
              <a:t>、</a:t>
            </a:r>
            <a:r>
              <a:rPr lang="en-US" altLang="zh-CN" sz="1600" u="none" dirty="0">
                <a:solidFill>
                  <a:schemeClr val="tx1"/>
                </a:solidFill>
                <a:latin typeface="微软雅黑" panose="020B0503020204020204" pitchFamily="34" charset="-122"/>
                <a:ea typeface="微软雅黑" panose="020B0503020204020204" pitchFamily="34" charset="-122"/>
              </a:rPr>
              <a:t>1462495461</a:t>
            </a:r>
            <a:endParaRPr lang="zh-CN" altLang="en-US" sz="1600" u="none" dirty="0">
              <a:solidFill>
                <a:schemeClr val="tx1"/>
              </a:solidFill>
              <a:latin typeface="微软雅黑" panose="020B0503020204020204" pitchFamily="34" charset="-122"/>
              <a:ea typeface="微软雅黑" panose="020B0503020204020204" pitchFamily="34" charset="-122"/>
            </a:endParaRPr>
          </a:p>
        </p:txBody>
      </p:sp>
      <p:pic>
        <p:nvPicPr>
          <p:cNvPr id="8" name="图片 7" descr="logo-白.png"/>
          <p:cNvPicPr>
            <a:picLocks noChangeAspect="1"/>
          </p:cNvPicPr>
          <p:nvPr userDrawn="1"/>
        </p:nvPicPr>
        <p:blipFill>
          <a:blip r:embed="rId4" cstate="print"/>
          <a:stretch>
            <a:fillRect/>
          </a:stretch>
        </p:blipFill>
        <p:spPr>
          <a:xfrm>
            <a:off x="3747243" y="836820"/>
            <a:ext cx="4556911" cy="792055"/>
          </a:xfrm>
          <a:prstGeom prst="rect">
            <a:avLst/>
          </a:prstGeom>
        </p:spPr>
      </p:pic>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4165600" y="6381750"/>
            <a:ext cx="3860800" cy="476250"/>
          </a:xfrm>
          <a:prstGeom prst="rect">
            <a:avLst/>
          </a:prstGeom>
        </p:spPr>
        <p:txBody>
          <a:bodyPr/>
          <a:lstStyle>
            <a:lvl1pPr>
              <a:defRPr smtClean="0"/>
            </a:lvl1pPr>
          </a:lstStyle>
          <a:p>
            <a:pPr>
              <a:defRPr/>
            </a:pPr>
            <a:r>
              <a:rPr lang="en-US" altLang="zh-CN"/>
              <a:t>www.embedu.org</a:t>
            </a:r>
            <a:endParaRPr lang="en-US" altLang="zh-CN"/>
          </a:p>
        </p:txBody>
      </p:sp>
      <p:sp>
        <p:nvSpPr>
          <p:cNvPr id="3" name="日期占位符 2"/>
          <p:cNvSpPr>
            <a:spLocks noGrp="1"/>
          </p:cNvSpPr>
          <p:nvPr>
            <p:ph type="dt" sz="half" idx="11"/>
          </p:nvPr>
        </p:nvSpPr>
        <p:spPr>
          <a:xfrm>
            <a:off x="9956800" y="6381750"/>
            <a:ext cx="1625600" cy="476250"/>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pic>
        <p:nvPicPr>
          <p:cNvPr id="3" name="图片 2" descr="1"/>
          <p:cNvPicPr/>
          <p:nvPr userDrawn="1"/>
        </p:nvPicPr>
        <p:blipFill>
          <a:blip r:embed="rId2"/>
          <a:stretch>
            <a:fillRect/>
          </a:stretch>
        </p:blipFill>
        <p:spPr>
          <a:xfrm>
            <a:off x="-635" y="-19685"/>
            <a:ext cx="12193291" cy="6897651"/>
          </a:xfrm>
          <a:prstGeom prst="rect">
            <a:avLst/>
          </a:prstGeom>
        </p:spPr>
      </p:pic>
      <p:sp>
        <p:nvSpPr>
          <p:cNvPr id="10" name="标题 4"/>
          <p:cNvSpPr>
            <a:spLocks noGrp="1"/>
          </p:cNvSpPr>
          <p:nvPr>
            <p:ph type="ctrTitle" hasCustomPrompt="1"/>
          </p:nvPr>
        </p:nvSpPr>
        <p:spPr>
          <a:xfrm>
            <a:off x="531731" y="2168539"/>
            <a:ext cx="7208855" cy="1066911"/>
          </a:xfrm>
          <a:ln>
            <a:noFill/>
          </a:ln>
        </p:spPr>
        <p:txBody>
          <a:bodyPr/>
          <a:lstStyle>
            <a:lvl1pPr algn="ctr">
              <a:defRPr sz="1710">
                <a:solidFill>
                  <a:schemeClr val="bg1"/>
                </a:solidFill>
              </a:defRPr>
            </a:lvl1pPr>
          </a:lstStyle>
          <a:p>
            <a:r>
              <a:rPr kumimoji="1" lang="en-US" altLang="zh-CN" b="0" dirty="0"/>
              <a:t>编辑母版标题样式</a:t>
            </a:r>
            <a:endParaRPr kumimoji="1" lang="en-US" altLang="zh-CN" b="0" dirty="0"/>
          </a:p>
        </p:txBody>
      </p:sp>
      <p:sp>
        <p:nvSpPr>
          <p:cNvPr id="12" name="文本占位符 28"/>
          <p:cNvSpPr>
            <a:spLocks noGrp="1"/>
          </p:cNvSpPr>
          <p:nvPr>
            <p:ph type="body" sz="quarter" idx="10" hasCustomPrompt="1"/>
          </p:nvPr>
        </p:nvSpPr>
        <p:spPr>
          <a:xfrm>
            <a:off x="2167567" y="3445443"/>
            <a:ext cx="3840659" cy="960219"/>
          </a:xfrm>
          <a:prstGeom prst="rect">
            <a:avLst/>
          </a:prstGeom>
        </p:spPr>
        <p:txBody>
          <a:bodyPr/>
          <a:lstStyle>
            <a:lvl1pPr algn="ctr">
              <a:lnSpc>
                <a:spcPct val="150000"/>
              </a:lnSpc>
              <a:spcBef>
                <a:spcPts val="0"/>
              </a:spcBef>
              <a:buNone/>
              <a:defRPr lang="zh-CN" altLang="en-US" sz="885" kern="1200" dirty="0" smtClean="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编辑母版主讲人</a:t>
            </a:r>
            <a:endParaRPr lang="zh-CN" altLang="en-US" dirty="0"/>
          </a:p>
        </p:txBody>
      </p:sp>
      <p:sp>
        <p:nvSpPr>
          <p:cNvPr id="13" name="文本框 12"/>
          <p:cNvSpPr txBox="1"/>
          <p:nvPr userDrawn="1"/>
        </p:nvSpPr>
        <p:spPr>
          <a:xfrm>
            <a:off x="1313241" y="3445439"/>
            <a:ext cx="1889001" cy="112395"/>
          </a:xfrm>
          <a:prstGeom prst="rect">
            <a:avLst/>
          </a:prstGeom>
          <a:noFill/>
        </p:spPr>
        <p:txBody>
          <a:bodyPr wrap="square" rtlCol="0">
            <a:spAutoFit/>
          </a:bodyPr>
          <a:lstStyle/>
          <a:p>
            <a:endParaRPr lang="zh-CN" altLang="en-US" sz="135"/>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685"/>
            <a:ext cx="12192000" cy="6897651"/>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曾老师-介绍">
    <p:spTree>
      <p:nvGrpSpPr>
        <p:cNvPr id="1" name=""/>
        <p:cNvGrpSpPr/>
        <p:nvPr/>
      </p:nvGrpSpPr>
      <p:grpSpPr>
        <a:xfrm>
          <a:off x="0" y="0"/>
          <a:ext cx="0" cy="0"/>
          <a:chOff x="0" y="0"/>
          <a:chExt cx="0" cy="0"/>
        </a:xfrm>
      </p:grpSpPr>
      <p:grpSp>
        <p:nvGrpSpPr>
          <p:cNvPr id="2" name="组合 43"/>
          <p:cNvGrpSpPr/>
          <p:nvPr userDrawn="1"/>
        </p:nvGrpSpPr>
        <p:grpSpPr>
          <a:xfrm>
            <a:off x="527613" y="4941105"/>
            <a:ext cx="5376373" cy="337185"/>
            <a:chOff x="467715" y="4941105"/>
            <a:chExt cx="4032280" cy="337185"/>
          </a:xfrm>
        </p:grpSpPr>
        <p:sp>
          <p:nvSpPr>
            <p:cNvPr id="45" name="矩形 44"/>
            <p:cNvSpPr/>
            <p:nvPr userDrawn="1"/>
          </p:nvSpPr>
          <p:spPr bwMode="auto">
            <a:xfrm>
              <a:off x="3563930" y="4941105"/>
              <a:ext cx="720050" cy="252000"/>
            </a:xfrm>
            <a:prstGeom prst="rect">
              <a:avLst/>
            </a:prstGeom>
            <a:solidFill>
              <a:srgbClr val="2D32FB"/>
            </a:solidFill>
            <a:ln w="9525" cap="flat" cmpd="sng" algn="ctr">
              <a:solidFill>
                <a:srgbClr val="2D32FB"/>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6" name="矩形 45"/>
            <p:cNvSpPr/>
            <p:nvPr userDrawn="1"/>
          </p:nvSpPr>
          <p:spPr bwMode="auto">
            <a:xfrm>
              <a:off x="2915885" y="4941105"/>
              <a:ext cx="576040" cy="252000"/>
            </a:xfrm>
            <a:prstGeom prst="rect">
              <a:avLst/>
            </a:prstGeom>
            <a:solidFill>
              <a:srgbClr val="FF8119"/>
            </a:solidFill>
            <a:ln w="9525" cap="flat" cmpd="sng" algn="ctr">
              <a:solidFill>
                <a:srgbClr val="FF8119"/>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矩形 54"/>
            <p:cNvSpPr/>
            <p:nvPr userDrawn="1"/>
          </p:nvSpPr>
          <p:spPr bwMode="auto">
            <a:xfrm>
              <a:off x="1043756" y="4941105"/>
              <a:ext cx="432030" cy="252000"/>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6" name="矩形 55"/>
            <p:cNvSpPr/>
            <p:nvPr userDrawn="1"/>
          </p:nvSpPr>
          <p:spPr bwMode="auto">
            <a:xfrm>
              <a:off x="1547790" y="4941105"/>
              <a:ext cx="792055" cy="252000"/>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7" name="矩形 56"/>
            <p:cNvSpPr/>
            <p:nvPr userDrawn="1"/>
          </p:nvSpPr>
          <p:spPr bwMode="auto">
            <a:xfrm>
              <a:off x="2411850" y="4941105"/>
              <a:ext cx="432030" cy="252000"/>
            </a:xfrm>
            <a:prstGeom prst="rect">
              <a:avLst/>
            </a:prstGeom>
            <a:solidFill>
              <a:srgbClr val="9148C8"/>
            </a:solidFill>
            <a:ln w="9525" cap="flat" cmpd="sng" algn="ctr">
              <a:solidFill>
                <a:srgbClr val="9148C8"/>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8" name="矩形 57"/>
            <p:cNvSpPr/>
            <p:nvPr userDrawn="1"/>
          </p:nvSpPr>
          <p:spPr bwMode="auto">
            <a:xfrm>
              <a:off x="539720" y="4941105"/>
              <a:ext cx="432030" cy="252000"/>
            </a:xfrm>
            <a:prstGeom prst="rect">
              <a:avLst/>
            </a:prstGeom>
            <a:solidFill>
              <a:srgbClr val="DE0000"/>
            </a:solidFill>
            <a:ln w="9525" cap="flat" cmpd="sng" algn="ctr">
              <a:solidFill>
                <a:srgbClr val="DE0000"/>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9" name="TextBox 58"/>
            <p:cNvSpPr txBox="1"/>
            <p:nvPr userDrawn="1"/>
          </p:nvSpPr>
          <p:spPr>
            <a:xfrm>
              <a:off x="467715" y="4941105"/>
              <a:ext cx="4032280" cy="33718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defRPr/>
              </a:pPr>
              <a:r>
                <a:rPr lang="zh-CN" altLang="en-US" sz="1600" b="1" u="none" dirty="0" smtClean="0">
                  <a:solidFill>
                    <a:schemeClr val="bg1"/>
                  </a:solidFill>
                  <a:latin typeface="+mn-lt"/>
                  <a:ea typeface="+mn-ea"/>
                  <a:cs typeface="+mn-cs"/>
                  <a:sym typeface="Calibri" panose="020F0502020204030204" pitchFamily="34" charset="0"/>
                </a:rPr>
                <a:t> 牛人      幽默      条理清晰      帅气      责任心     有感染力</a:t>
              </a:r>
              <a:endParaRPr lang="zh-CN" altLang="en-US" sz="100" u="none" dirty="0"/>
            </a:p>
          </p:txBody>
        </p:sp>
      </p:grpSp>
      <p:sp>
        <p:nvSpPr>
          <p:cNvPr id="60" name="TextBox 59"/>
          <p:cNvSpPr txBox="1"/>
          <p:nvPr userDrawn="1"/>
        </p:nvSpPr>
        <p:spPr>
          <a:xfrm>
            <a:off x="527613" y="4509075"/>
            <a:ext cx="3456240"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学员给他的标签：</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1" name="TextBox 60"/>
          <p:cNvSpPr txBox="1"/>
          <p:nvPr userDrawn="1"/>
        </p:nvSpPr>
        <p:spPr>
          <a:xfrm>
            <a:off x="5903985" y="1844890"/>
            <a:ext cx="5664393"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讲师介绍：</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2" name="TextBox 61"/>
          <p:cNvSpPr txBox="1"/>
          <p:nvPr userDrawn="1"/>
        </p:nvSpPr>
        <p:spPr>
          <a:xfrm>
            <a:off x="623620" y="1124840"/>
            <a:ext cx="3648253" cy="460375"/>
          </a:xfrm>
          <a:prstGeom prst="rect">
            <a:avLst/>
          </a:prstGeom>
          <a:noFill/>
        </p:spPr>
        <p:txBody>
          <a:bodyPr wrap="square" rtlCol="0">
            <a:spAutoFit/>
          </a:bodyPr>
          <a:lstStyle/>
          <a:p>
            <a:pPr>
              <a:buNone/>
            </a:pPr>
            <a:r>
              <a:rPr lang="zh-CN" altLang="en-US" sz="2400" b="1" u="none" dirty="0" smtClean="0">
                <a:solidFill>
                  <a:srgbClr val="CC0000"/>
                </a:solidFill>
                <a:latin typeface="+mn-lt"/>
                <a:ea typeface="+mn-ea"/>
                <a:cs typeface="+mn-cs"/>
                <a:sym typeface="Calibri" panose="020F0502020204030204" pitchFamily="34" charset="0"/>
              </a:rPr>
              <a:t>金牌</a:t>
            </a:r>
            <a:r>
              <a:rPr lang="zh-CN" altLang="en-US" sz="2400" b="1" u="none" kern="1200" dirty="0" smtClean="0">
                <a:solidFill>
                  <a:srgbClr val="CC0000"/>
                </a:solidFill>
                <a:latin typeface="+mn-lt"/>
                <a:ea typeface="+mn-ea"/>
                <a:cs typeface="+mn-cs"/>
                <a:sym typeface="Calibri" panose="020F0502020204030204" pitchFamily="34" charset="0"/>
              </a:rPr>
              <a:t>讲师 </a:t>
            </a:r>
            <a:r>
              <a:rPr lang="zh-CN" altLang="en-US" sz="2400" b="1" u="none" dirty="0" smtClean="0">
                <a:solidFill>
                  <a:schemeClr val="tx1"/>
                </a:solidFill>
                <a:latin typeface="+mn-lt"/>
                <a:ea typeface="+mn-ea"/>
                <a:cs typeface="+mn-cs"/>
                <a:sym typeface="Calibri" panose="020F0502020204030204" pitchFamily="34" charset="0"/>
              </a:rPr>
              <a:t>   曾老师</a:t>
            </a:r>
            <a:endParaRPr lang="zh-CN" altLang="en-US" sz="2400" b="1" u="none" dirty="0" smtClean="0">
              <a:solidFill>
                <a:schemeClr val="tx1"/>
              </a:solidFill>
              <a:latin typeface="+mn-lt"/>
              <a:ea typeface="+mn-ea"/>
              <a:cs typeface="+mn-cs"/>
              <a:sym typeface="Calibri" panose="020F0502020204030204" pitchFamily="34" charset="0"/>
            </a:endParaRPr>
          </a:p>
        </p:txBody>
      </p:sp>
      <p:sp>
        <p:nvSpPr>
          <p:cNvPr id="63" name="TextBox 62"/>
          <p:cNvSpPr txBox="1"/>
          <p:nvPr userDrawn="1"/>
        </p:nvSpPr>
        <p:spPr>
          <a:xfrm>
            <a:off x="623620" y="1567891"/>
            <a:ext cx="10560733" cy="337185"/>
          </a:xfrm>
          <a:prstGeom prst="rect">
            <a:avLst/>
          </a:prstGeom>
          <a:noFill/>
        </p:spPr>
        <p:txBody>
          <a:bodyPr wrap="square" rtlCol="0">
            <a:spAutoFit/>
          </a:bodyPr>
          <a:lstStyle/>
          <a:p>
            <a:pPr>
              <a:buNone/>
            </a:pPr>
            <a:r>
              <a:rPr lang="zh-CN" altLang="en-US" sz="1600" b="1" u="none" kern="1200" dirty="0" smtClean="0">
                <a:solidFill>
                  <a:srgbClr val="00A4DE"/>
                </a:solidFill>
                <a:latin typeface="+mn-lt"/>
                <a:ea typeface="+mn-ea"/>
                <a:cs typeface="+mn-cs"/>
                <a:sym typeface="Calibri" panose="020F0502020204030204" pitchFamily="34" charset="0"/>
              </a:rPr>
              <a:t>精彩语录：拥有梦想只是一种智力</a:t>
            </a:r>
            <a:r>
              <a:rPr lang="en-US" altLang="zh-CN" sz="1600" b="1" u="none" kern="1200" dirty="0" smtClean="0">
                <a:solidFill>
                  <a:srgbClr val="00A4DE"/>
                </a:solidFill>
                <a:latin typeface="+mn-lt"/>
                <a:ea typeface="+mn-ea"/>
                <a:cs typeface="+mn-cs"/>
                <a:sym typeface="Calibri" panose="020F0502020204030204" pitchFamily="34" charset="0"/>
              </a:rPr>
              <a:t>,</a:t>
            </a:r>
            <a:r>
              <a:rPr lang="zh-CN" altLang="en-US" sz="1600" b="1" u="none" kern="1200" dirty="0" smtClean="0">
                <a:solidFill>
                  <a:srgbClr val="00A4DE"/>
                </a:solidFill>
                <a:latin typeface="+mn-lt"/>
                <a:ea typeface="+mn-ea"/>
                <a:cs typeface="+mn-cs"/>
                <a:sym typeface="Calibri" panose="020F0502020204030204" pitchFamily="34" charset="0"/>
              </a:rPr>
              <a:t>实现梦想才是一种能力。 </a:t>
            </a:r>
            <a:endParaRPr lang="zh-CN" altLang="en-US" sz="1600" b="1" u="none" kern="1200" dirty="0" smtClean="0">
              <a:solidFill>
                <a:srgbClr val="00A4DE"/>
              </a:solidFill>
              <a:latin typeface="+mn-lt"/>
              <a:ea typeface="+mn-ea"/>
              <a:cs typeface="+mn-cs"/>
              <a:sym typeface="Calibri" panose="020F0502020204030204" pitchFamily="34" charset="0"/>
            </a:endParaRPr>
          </a:p>
        </p:txBody>
      </p:sp>
      <p:sp>
        <p:nvSpPr>
          <p:cNvPr id="64" name="TextBox 63"/>
          <p:cNvSpPr txBox="1"/>
          <p:nvPr userDrawn="1"/>
        </p:nvSpPr>
        <p:spPr>
          <a:xfrm>
            <a:off x="5903985" y="2276921"/>
            <a:ext cx="6048420" cy="2338070"/>
          </a:xfrm>
          <a:prstGeom prst="rect">
            <a:avLst/>
          </a:prstGeom>
          <a:noFill/>
        </p:spPr>
        <p:txBody>
          <a:bodyPr wrap="square" rtlCol="0">
            <a:spAutoFit/>
          </a:bodyPr>
          <a:lstStyle/>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华清远见教学总监，</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四大才子</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之首；</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华清远见金牌讲师，嵌入式系统、软件开发培训专家；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精通</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Unix/Linux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操作系统和</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下</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C/C++</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语言编程；</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精通</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的各种应用编程接口和机制；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深入理解</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Linux</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内核驱动相关机制；</a:t>
            </a:r>
            <a:endPar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indent="176530">
              <a:spcBef>
                <a:spcPts val="600"/>
              </a:spcBef>
              <a:spcAft>
                <a:spcPts val="600"/>
              </a:spcAft>
              <a:buFont typeface="Arial" panose="020B0604020202020204" pitchFamily="34" charset="0"/>
              <a:buChar char="•"/>
            </a:pP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超级丰富的产品开发经验，辅导过超过</a:t>
            </a:r>
            <a:r>
              <a:rPr lang="en-US" altLang="zh-CN"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10000</a:t>
            </a:r>
            <a:r>
              <a:rPr lang="zh-CN" altLang="en-US" sz="1600" u="none"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rPr>
              <a:t>名学生。</a:t>
            </a:r>
            <a:endParaRPr lang="zh-CN" altLang="en-US" sz="100" u="none" dirty="0"/>
          </a:p>
        </p:txBody>
      </p:sp>
      <p:sp>
        <p:nvSpPr>
          <p:cNvPr id="65" name="TextBox 64"/>
          <p:cNvSpPr txBox="1"/>
          <p:nvPr userDrawn="1"/>
        </p:nvSpPr>
        <p:spPr>
          <a:xfrm>
            <a:off x="5999993" y="4437070"/>
            <a:ext cx="3456240" cy="420370"/>
          </a:xfrm>
          <a:prstGeom prst="rect">
            <a:avLst/>
          </a:prstGeom>
          <a:noFill/>
        </p:spPr>
        <p:txBody>
          <a:bodyPr wrap="square" rtlCol="0">
            <a:spAutoFit/>
          </a:bodyPr>
          <a:lstStyle/>
          <a:p>
            <a:pPr>
              <a:buNone/>
            </a:pPr>
            <a:r>
              <a:rPr lang="zh-CN" altLang="en-US" sz="2135" b="1" u="none" dirty="0" smtClean="0">
                <a:solidFill>
                  <a:srgbClr val="CC0000"/>
                </a:solidFill>
                <a:latin typeface="+mn-lt"/>
                <a:ea typeface="+mn-ea"/>
                <a:cs typeface="+mn-cs"/>
                <a:sym typeface="Calibri" panose="020F0502020204030204" pitchFamily="34" charset="0"/>
              </a:rPr>
              <a:t>曾老师编写的图书：</a:t>
            </a:r>
            <a:endParaRPr lang="zh-CN" altLang="en-US" sz="2135" b="1" u="none" dirty="0" smtClean="0">
              <a:solidFill>
                <a:srgbClr val="CC0000"/>
              </a:solidFill>
              <a:latin typeface="+mn-lt"/>
              <a:ea typeface="+mn-ea"/>
              <a:cs typeface="+mn-cs"/>
              <a:sym typeface="Calibri" panose="020F0502020204030204" pitchFamily="34" charset="0"/>
            </a:endParaRPr>
          </a:p>
        </p:txBody>
      </p:sp>
      <p:sp>
        <p:nvSpPr>
          <p:cNvPr id="66" name="TextBox 65"/>
          <p:cNvSpPr txBox="1"/>
          <p:nvPr userDrawn="1"/>
        </p:nvSpPr>
        <p:spPr>
          <a:xfrm>
            <a:off x="623620" y="476795"/>
            <a:ext cx="10080700" cy="666115"/>
          </a:xfrm>
          <a:prstGeom prst="rect">
            <a:avLst/>
          </a:prstGeom>
          <a:noFill/>
        </p:spPr>
        <p:txBody>
          <a:bodyPr wrap="square" rtlCol="0">
            <a:spAutoFit/>
          </a:bodyPr>
          <a:lstStyle/>
          <a:p>
            <a:pPr>
              <a:buNone/>
            </a:pPr>
            <a:r>
              <a:rPr lang="zh-CN" altLang="en-US" sz="3735" b="1" u="none"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rPr>
              <a:t>主讲老师介绍：</a:t>
            </a:r>
            <a:endParaRPr lang="zh-CN" altLang="en-US" sz="3735" b="1" u="none"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endParaRPr>
          </a:p>
        </p:txBody>
      </p:sp>
      <p:pic>
        <p:nvPicPr>
          <p:cNvPr id="67" name="图片 66" descr="t1.gif"/>
          <p:cNvPicPr>
            <a:picLocks noChangeAspect="1"/>
          </p:cNvPicPr>
          <p:nvPr userDrawn="1"/>
        </p:nvPicPr>
        <p:blipFill>
          <a:blip r:embed="rId2" cstate="print"/>
          <a:stretch>
            <a:fillRect/>
          </a:stretch>
        </p:blipFill>
        <p:spPr>
          <a:xfrm>
            <a:off x="431607" y="1844890"/>
            <a:ext cx="5376373" cy="2615222"/>
          </a:xfrm>
          <a:prstGeom prst="rect">
            <a:avLst/>
          </a:prstGeom>
        </p:spPr>
      </p:pic>
      <p:pic>
        <p:nvPicPr>
          <p:cNvPr id="68" name="图片 67" descr="2014《嵌入式应用程序设计综合教程》.jpg"/>
          <p:cNvPicPr>
            <a:picLocks noChangeAspect="1"/>
          </p:cNvPicPr>
          <p:nvPr userDrawn="1"/>
        </p:nvPicPr>
        <p:blipFill>
          <a:blip r:embed="rId3" cstate="print"/>
          <a:stretch>
            <a:fillRect/>
          </a:stretch>
        </p:blipFill>
        <p:spPr>
          <a:xfrm>
            <a:off x="6288013" y="4843990"/>
            <a:ext cx="1253369" cy="1321200"/>
          </a:xfrm>
          <a:prstGeom prst="rect">
            <a:avLst/>
          </a:prstGeom>
          <a:ln>
            <a:solidFill>
              <a:schemeClr val="tx1"/>
            </a:solidFill>
          </a:ln>
        </p:spPr>
      </p:pic>
      <p:pic>
        <p:nvPicPr>
          <p:cNvPr id="69" name="图片 68" descr="2012《从实践中学嵌入式Linux C编程》.jpg"/>
          <p:cNvPicPr>
            <a:picLocks noChangeAspect="1"/>
          </p:cNvPicPr>
          <p:nvPr userDrawn="1"/>
        </p:nvPicPr>
        <p:blipFill>
          <a:blip r:embed="rId4" cstate="print"/>
          <a:stretch>
            <a:fillRect/>
          </a:stretch>
        </p:blipFill>
        <p:spPr>
          <a:xfrm>
            <a:off x="7728113" y="4843990"/>
            <a:ext cx="1247059" cy="1321200"/>
          </a:xfrm>
          <a:prstGeom prst="rect">
            <a:avLst/>
          </a:prstGeom>
          <a:ln>
            <a:solidFill>
              <a:schemeClr val="tx1"/>
            </a:solidFill>
          </a:ln>
        </p:spPr>
      </p:pic>
      <p:pic>
        <p:nvPicPr>
          <p:cNvPr id="70" name="图片 69" descr="2009《嵌入式Linux C语言开发》.JPG"/>
          <p:cNvPicPr>
            <a:picLocks noChangeAspect="1"/>
          </p:cNvPicPr>
          <p:nvPr userDrawn="1"/>
        </p:nvPicPr>
        <p:blipFill>
          <a:blip r:embed="rId5" cstate="print"/>
          <a:stretch>
            <a:fillRect/>
          </a:stretch>
        </p:blipFill>
        <p:spPr>
          <a:xfrm>
            <a:off x="9168213" y="4843990"/>
            <a:ext cx="1216295" cy="1321200"/>
          </a:xfrm>
          <a:prstGeom prst="rect">
            <a:avLst/>
          </a:prstGeom>
          <a:ln>
            <a:solidFill>
              <a:schemeClr val="tx1"/>
            </a:solid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课程目录-6">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userDrawn="1"/>
        </p:nvGrpSpPr>
        <p:grpSpPr bwMode="auto">
          <a:xfrm>
            <a:off x="2468053" y="2416965"/>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831773" y="320902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31773" y="4001075"/>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34"/>
          <p:cNvGrpSpPr/>
          <p:nvPr/>
        </p:nvGrpSpPr>
        <p:grpSpPr bwMode="auto">
          <a:xfrm>
            <a:off x="2447747" y="4721125"/>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9" name="Group 43"/>
          <p:cNvGrpSpPr/>
          <p:nvPr/>
        </p:nvGrpSpPr>
        <p:grpSpPr bwMode="auto">
          <a:xfrm>
            <a:off x="1777816" y="5441175"/>
            <a:ext cx="6288617" cy="508000"/>
            <a:chOff x="961" y="3212"/>
            <a:chExt cx="2971"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21" name="Group 45"/>
            <p:cNvGrpSpPr/>
            <p:nvPr userDrawn="1"/>
          </p:nvGrpSpPr>
          <p:grpSpPr bwMode="auto">
            <a:xfrm>
              <a:off x="961" y="3244"/>
              <a:ext cx="225" cy="240"/>
              <a:chOff x="2078" y="1680"/>
              <a:chExt cx="1615" cy="1615"/>
            </a:xfrm>
          </p:grpSpPr>
          <p:sp>
            <p:nvSpPr>
              <p:cNvPr id="49" name="Oval 46"/>
              <p:cNvSpPr>
                <a:spLocks noChangeArrowheads="1"/>
              </p:cNvSpPr>
              <p:nvPr userDrawn="1"/>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userDrawn="1"/>
            </p:nvSpPr>
            <p:spPr bwMode="gray">
              <a:xfrm>
                <a:off x="2172" y="1767"/>
                <a:ext cx="1425"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userDrawn="1"/>
            </p:nvSpPr>
            <p:spPr bwMode="gray">
              <a:xfrm>
                <a:off x="2251" y="2076"/>
                <a:ext cx="1420"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userDrawn="1"/>
            </p:nvSpPr>
            <p:spPr bwMode="gray">
              <a:xfrm>
                <a:off x="2251" y="2076"/>
                <a:ext cx="1420"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userDrawn="1"/>
            </p:nvSpPr>
            <p:spPr bwMode="gray">
              <a:xfrm>
                <a:off x="2337" y="2096"/>
                <a:ext cx="1093" cy="77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0" y="2093"/>
                <a:ext cx="1091"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394787" y="4042917"/>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5" name="文本占位符 120"/>
          <p:cNvSpPr>
            <a:spLocks noGrp="1"/>
          </p:cNvSpPr>
          <p:nvPr>
            <p:ph type="body" sz="quarter" idx="13" hasCustomPrompt="1"/>
          </p:nvPr>
        </p:nvSpPr>
        <p:spPr>
          <a:xfrm>
            <a:off x="3021947" y="4814227"/>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2383460" y="54992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7" name="文本占位符 120"/>
          <p:cNvSpPr>
            <a:spLocks noGrp="1"/>
          </p:cNvSpPr>
          <p:nvPr>
            <p:ph type="body" sz="quarter" idx="15" hasCustomPrompt="1"/>
          </p:nvPr>
        </p:nvSpPr>
        <p:spPr>
          <a:xfrm>
            <a:off x="3405973" y="325516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hasCustomPrompt="1"/>
          </p:nvPr>
        </p:nvSpPr>
        <p:spPr>
          <a:xfrm>
            <a:off x="3081407" y="2512644"/>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grpSp>
        <p:nvGrpSpPr>
          <p:cNvPr id="28" name="Group 43"/>
          <p:cNvGrpSpPr/>
          <p:nvPr userDrawn="1"/>
        </p:nvGrpSpPr>
        <p:grpSpPr bwMode="auto">
          <a:xfrm>
            <a:off x="1629393" y="1628875"/>
            <a:ext cx="6290733" cy="508000"/>
            <a:chOff x="960" y="3212"/>
            <a:chExt cx="2972" cy="320"/>
          </a:xfrm>
        </p:grpSpPr>
        <p:sp>
          <p:nvSpPr>
            <p:cNvPr id="5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0" name="Group 45"/>
            <p:cNvGrpSpPr/>
            <p:nvPr/>
          </p:nvGrpSpPr>
          <p:grpSpPr bwMode="auto">
            <a:xfrm>
              <a:off x="960" y="3243"/>
              <a:ext cx="224" cy="240"/>
              <a:chOff x="2078" y="1680"/>
              <a:chExt cx="1615" cy="1615"/>
            </a:xfrm>
          </p:grpSpPr>
          <p:sp>
            <p:nvSpPr>
              <p:cNvPr id="5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6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6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6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6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6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65" name="文本占位符 120"/>
          <p:cNvSpPr>
            <a:spLocks noGrp="1"/>
          </p:cNvSpPr>
          <p:nvPr>
            <p:ph type="body" sz="quarter" idx="18" hasCustomPrompt="1"/>
          </p:nvPr>
        </p:nvSpPr>
        <p:spPr>
          <a:xfrm>
            <a:off x="2237153" y="16869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课程目录-5">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p:nvGrpSpPr>
        <p:grpSpPr bwMode="auto">
          <a:xfrm>
            <a:off x="1930400" y="1773238"/>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641600" y="259080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44800" y="3459163"/>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34"/>
          <p:cNvGrpSpPr/>
          <p:nvPr/>
        </p:nvGrpSpPr>
        <p:grpSpPr bwMode="auto">
          <a:xfrm>
            <a:off x="2641600" y="4271963"/>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9" name="Group 43"/>
          <p:cNvGrpSpPr/>
          <p:nvPr/>
        </p:nvGrpSpPr>
        <p:grpSpPr bwMode="auto">
          <a:xfrm>
            <a:off x="2032000" y="5099050"/>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21"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p:nvPr>
        </p:nvSpPr>
        <p:spPr>
          <a:xfrm>
            <a:off x="3407813" y="3501005"/>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5" name="文本占位符 120"/>
          <p:cNvSpPr>
            <a:spLocks noGrp="1"/>
          </p:cNvSpPr>
          <p:nvPr>
            <p:ph type="body" sz="quarter" idx="13"/>
          </p:nvPr>
        </p:nvSpPr>
        <p:spPr>
          <a:xfrm>
            <a:off x="3215800" y="436506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6" name="文本占位符 120"/>
          <p:cNvSpPr>
            <a:spLocks noGrp="1"/>
          </p:cNvSpPr>
          <p:nvPr>
            <p:ph type="body" sz="quarter" idx="14"/>
          </p:nvPr>
        </p:nvSpPr>
        <p:spPr>
          <a:xfrm>
            <a:off x="2639760" y="5157120"/>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27" name="文本占位符 120"/>
          <p:cNvSpPr>
            <a:spLocks noGrp="1"/>
          </p:cNvSpPr>
          <p:nvPr>
            <p:ph type="body" sz="quarter" idx="15"/>
          </p:nvPr>
        </p:nvSpPr>
        <p:spPr>
          <a:xfrm>
            <a:off x="3215800" y="26369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p:nvPr>
        </p:nvSpPr>
        <p:spPr>
          <a:xfrm>
            <a:off x="2543753" y="1868917"/>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smtClean="0"/>
              <a:t>单击此处编辑母版文本样式</a:t>
            </a:r>
            <a:endParaRPr lang="zh-CN" altLang="en-US" smtClean="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课程目录-4">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7"/>
          <p:cNvGrpSpPr/>
          <p:nvPr userDrawn="1"/>
        </p:nvGrpSpPr>
        <p:grpSpPr bwMode="auto">
          <a:xfrm>
            <a:off x="2084027" y="1984935"/>
            <a:ext cx="6316133" cy="508000"/>
            <a:chOff x="912" y="1147"/>
            <a:chExt cx="2984" cy="320"/>
          </a:xfrm>
        </p:grpSpPr>
        <p:sp>
          <p:nvSpPr>
            <p:cNvPr id="11" name="AutoShape 8"/>
            <p:cNvSpPr>
              <a:spLocks noChangeArrowheads="1"/>
            </p:cNvSpPr>
            <p:nvPr userDrawn="1"/>
          </p:nvSpPr>
          <p:spPr bwMode="gray">
            <a:xfrm>
              <a:off x="1112" y="1147"/>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9"/>
            <p:cNvGrpSpPr/>
            <p:nvPr/>
          </p:nvGrpSpPr>
          <p:grpSpPr bwMode="auto">
            <a:xfrm>
              <a:off x="912" y="1203"/>
              <a:ext cx="240" cy="240"/>
              <a:chOff x="2078" y="1680"/>
              <a:chExt cx="1615" cy="1615"/>
            </a:xfrm>
          </p:grpSpPr>
          <p:sp>
            <p:nvSpPr>
              <p:cNvPr id="13"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14" name="Oval 1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15" name="Oval 12"/>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6" name="Oval 13"/>
              <p:cNvSpPr>
                <a:spLocks noChangeArrowheads="1"/>
              </p:cNvSpPr>
              <p:nvPr/>
            </p:nvSpPr>
            <p:spPr bwMode="gray">
              <a:xfrm>
                <a:off x="2253" y="2076"/>
                <a:ext cx="1356" cy="823"/>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17" name="Oval 14"/>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18" name="Oval 15"/>
              <p:cNvSpPr>
                <a:spLocks noChangeArrowheads="1"/>
              </p:cNvSpPr>
              <p:nvPr/>
            </p:nvSpPr>
            <p:spPr bwMode="gray">
              <a:xfrm>
                <a:off x="2334" y="2100"/>
                <a:ext cx="1097" cy="776"/>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16"/>
          <p:cNvGrpSpPr/>
          <p:nvPr/>
        </p:nvGrpSpPr>
        <p:grpSpPr bwMode="auto">
          <a:xfrm>
            <a:off x="2735767" y="2921000"/>
            <a:ext cx="6299200" cy="508000"/>
            <a:chOff x="1248" y="1632"/>
            <a:chExt cx="2976" cy="320"/>
          </a:xfrm>
        </p:grpSpPr>
        <p:sp>
          <p:nvSpPr>
            <p:cNvPr id="20"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18"/>
            <p:cNvGrpSpPr/>
            <p:nvPr/>
          </p:nvGrpSpPr>
          <p:grpSpPr bwMode="auto">
            <a:xfrm>
              <a:off x="1248" y="1699"/>
              <a:ext cx="240" cy="240"/>
              <a:chOff x="2078" y="1680"/>
              <a:chExt cx="1615" cy="1615"/>
            </a:xfrm>
          </p:grpSpPr>
          <p:sp>
            <p:nvSpPr>
              <p:cNvPr id="2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23" name="Oval 20"/>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24" name="Oval 21"/>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5" name="Oval 22"/>
              <p:cNvSpPr>
                <a:spLocks noChangeArrowheads="1"/>
              </p:cNvSpPr>
              <p:nvPr/>
            </p:nvSpPr>
            <p:spPr bwMode="gray">
              <a:xfrm>
                <a:off x="2253" y="2076"/>
                <a:ext cx="1356" cy="823"/>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26" name="Oval 23"/>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27" name="Oval 24"/>
              <p:cNvSpPr>
                <a:spLocks noChangeArrowheads="1"/>
              </p:cNvSpPr>
              <p:nvPr/>
            </p:nvSpPr>
            <p:spPr bwMode="gray">
              <a:xfrm>
                <a:off x="2334" y="2100"/>
                <a:ext cx="1097" cy="776"/>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25"/>
          <p:cNvGrpSpPr/>
          <p:nvPr/>
        </p:nvGrpSpPr>
        <p:grpSpPr bwMode="auto">
          <a:xfrm>
            <a:off x="2844800" y="3857065"/>
            <a:ext cx="6299200" cy="508000"/>
            <a:chOff x="1344" y="2160"/>
            <a:chExt cx="2976" cy="320"/>
          </a:xfrm>
        </p:grpSpPr>
        <p:sp>
          <p:nvSpPr>
            <p:cNvPr id="29" name="AutoShape 26"/>
            <p:cNvSpPr>
              <a:spLocks noChangeArrowheads="1"/>
            </p:cNvSpPr>
            <p:nvPr/>
          </p:nvSpPr>
          <p:spPr bwMode="gray">
            <a:xfrm>
              <a:off x="1536" y="2160"/>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1972"/>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10" name="Group 43"/>
          <p:cNvGrpSpPr/>
          <p:nvPr/>
        </p:nvGrpSpPr>
        <p:grpSpPr bwMode="auto">
          <a:xfrm>
            <a:off x="2447747" y="4793130"/>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12"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407813" y="3929069"/>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055507" y="4851200"/>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7" name="文本占位符 120"/>
          <p:cNvSpPr>
            <a:spLocks noGrp="1"/>
          </p:cNvSpPr>
          <p:nvPr>
            <p:ph type="body" sz="quarter" idx="15" hasCustomPrompt="1"/>
          </p:nvPr>
        </p:nvSpPr>
        <p:spPr>
          <a:xfrm>
            <a:off x="3309967" y="296714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
        <p:nvSpPr>
          <p:cNvPr id="56" name="文本占位符 120"/>
          <p:cNvSpPr>
            <a:spLocks noGrp="1"/>
          </p:cNvSpPr>
          <p:nvPr>
            <p:ph type="body" sz="quarter" idx="17" hasCustomPrompt="1"/>
          </p:nvPr>
        </p:nvSpPr>
        <p:spPr>
          <a:xfrm>
            <a:off x="2697380" y="2080614"/>
            <a:ext cx="5473117" cy="360025"/>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课程目录-3">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25"/>
          <p:cNvGrpSpPr/>
          <p:nvPr/>
        </p:nvGrpSpPr>
        <p:grpSpPr bwMode="auto">
          <a:xfrm>
            <a:off x="2543753" y="2492935"/>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34"/>
          <p:cNvGrpSpPr/>
          <p:nvPr/>
        </p:nvGrpSpPr>
        <p:grpSpPr bwMode="auto">
          <a:xfrm>
            <a:off x="2831773" y="3501005"/>
            <a:ext cx="6341533" cy="508000"/>
            <a:chOff x="1248" y="2691"/>
            <a:chExt cx="2996" cy="320"/>
          </a:xfrm>
        </p:grpSpPr>
        <p:sp>
          <p:nvSpPr>
            <p:cNvPr id="38"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36"/>
            <p:cNvGrpSpPr/>
            <p:nvPr/>
          </p:nvGrpSpPr>
          <p:grpSpPr bwMode="auto">
            <a:xfrm>
              <a:off x="1248" y="2755"/>
              <a:ext cx="240" cy="240"/>
              <a:chOff x="2078" y="1680"/>
              <a:chExt cx="1615" cy="1615"/>
            </a:xfrm>
          </p:grpSpPr>
          <p:sp>
            <p:nvSpPr>
              <p:cNvPr id="40"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41" name="Oval 3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42" name="Oval 39"/>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3" name="Oval 40"/>
              <p:cNvSpPr>
                <a:spLocks noChangeArrowheads="1"/>
              </p:cNvSpPr>
              <p:nvPr/>
            </p:nvSpPr>
            <p:spPr bwMode="gray">
              <a:xfrm>
                <a:off x="2253" y="2076"/>
                <a:ext cx="1356" cy="823"/>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44" name="Oval 41"/>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45" name="Oval 42"/>
              <p:cNvSpPr>
                <a:spLocks noChangeArrowheads="1"/>
              </p:cNvSpPr>
              <p:nvPr/>
            </p:nvSpPr>
            <p:spPr bwMode="gray">
              <a:xfrm>
                <a:off x="2334" y="2100"/>
                <a:ext cx="1097" cy="776"/>
              </a:xfrm>
              <a:prstGeom prst="ellipse">
                <a:avLst/>
              </a:prstGeom>
              <a:gradFill rotWithShape="1">
                <a:gsLst>
                  <a:gs pos="0">
                    <a:srgbClr val="8D67E1"/>
                  </a:gs>
                  <a:gs pos="100000">
                    <a:srgbClr val="4532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6" name="Group 43"/>
          <p:cNvGrpSpPr/>
          <p:nvPr/>
        </p:nvGrpSpPr>
        <p:grpSpPr bwMode="auto">
          <a:xfrm>
            <a:off x="2589460" y="4577115"/>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7"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106767" y="2534777"/>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5" name="文本占位符 120"/>
          <p:cNvSpPr>
            <a:spLocks noGrp="1"/>
          </p:cNvSpPr>
          <p:nvPr>
            <p:ph type="body" sz="quarter" idx="13" hasCustomPrompt="1"/>
          </p:nvPr>
        </p:nvSpPr>
        <p:spPr>
          <a:xfrm>
            <a:off x="3405973" y="3594107"/>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197220" y="463518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课程目录-2">
    <p:spTree>
      <p:nvGrpSpPr>
        <p:cNvPr id="1" name=""/>
        <p:cNvGrpSpPr/>
        <p:nvPr/>
      </p:nvGrpSpPr>
      <p:grpSpPr>
        <a:xfrm>
          <a:off x="0" y="0"/>
          <a:ext cx="0" cy="0"/>
          <a:chOff x="0" y="0"/>
          <a:chExt cx="0" cy="0"/>
        </a:xfrm>
      </p:grpSpPr>
      <p:sp>
        <p:nvSpPr>
          <p:cNvPr id="8" name="AutoShape 5"/>
          <p:cNvSpPr>
            <a:spLocks noChangeArrowheads="1"/>
          </p:cNvSpPr>
          <p:nvPr/>
        </p:nvSpPr>
        <p:spPr bwMode="ltGray">
          <a:xfrm rot="5400000">
            <a:off x="-3230035" y="1474788"/>
            <a:ext cx="6432551"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sp>
        <p:nvSpPr>
          <p:cNvPr id="9" name="AutoShape 6"/>
          <p:cNvSpPr>
            <a:spLocks noChangeArrowheads="1"/>
          </p:cNvSpPr>
          <p:nvPr/>
        </p:nvSpPr>
        <p:spPr bwMode="ltGray">
          <a:xfrm rot="5400000" flipH="1">
            <a:off x="-2689224" y="1910556"/>
            <a:ext cx="5376333"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ln>
          <a:effectLst/>
        </p:spPr>
        <p:txBody>
          <a:bodyPr wrap="none" anchor="ctr"/>
          <a:lstStyle/>
          <a:p>
            <a:pPr>
              <a:buFont typeface="Arial" panose="020B0604020202020204" pitchFamily="34" charset="0"/>
              <a:buNone/>
              <a:defRPr/>
            </a:pPr>
            <a:endParaRPr lang="zh-CN" altLang="en-US" sz="100">
              <a:ea typeface="宋体" panose="02010600030101010101" pitchFamily="2" charset="-122"/>
            </a:endParaRPr>
          </a:p>
        </p:txBody>
      </p:sp>
      <p:grpSp>
        <p:nvGrpSpPr>
          <p:cNvPr id="2" name="Group 25"/>
          <p:cNvGrpSpPr/>
          <p:nvPr/>
        </p:nvGrpSpPr>
        <p:grpSpPr bwMode="auto">
          <a:xfrm>
            <a:off x="2773007" y="2996970"/>
            <a:ext cx="6299200" cy="508000"/>
            <a:chOff x="1344" y="2179"/>
            <a:chExt cx="2976" cy="320"/>
          </a:xfrm>
        </p:grpSpPr>
        <p:sp>
          <p:nvSpPr>
            <p:cNvPr id="29"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3" name="Group 27"/>
            <p:cNvGrpSpPr/>
            <p:nvPr/>
          </p:nvGrpSpPr>
          <p:grpSpPr bwMode="auto">
            <a:xfrm>
              <a:off x="1344" y="2227"/>
              <a:ext cx="240" cy="240"/>
              <a:chOff x="2078" y="1680"/>
              <a:chExt cx="1615" cy="1615"/>
            </a:xfrm>
          </p:grpSpPr>
          <p:sp>
            <p:nvSpPr>
              <p:cNvPr id="31"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32" name="Oval 29"/>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33" name="Oval 30"/>
              <p:cNvSpPr>
                <a:spLocks noChangeArrowheads="1"/>
              </p:cNvSpPr>
              <p:nvPr/>
            </p:nvSpPr>
            <p:spPr bwMode="gray">
              <a:xfrm>
                <a:off x="2253" y="2076"/>
                <a:ext cx="1356"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4" name="Oval 31"/>
              <p:cNvSpPr>
                <a:spLocks noChangeArrowheads="1"/>
              </p:cNvSpPr>
              <p:nvPr/>
            </p:nvSpPr>
            <p:spPr bwMode="gray">
              <a:xfrm>
                <a:off x="2253" y="2076"/>
                <a:ext cx="1356" cy="823"/>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35" name="Oval 32"/>
              <p:cNvSpPr>
                <a:spLocks noChangeArrowheads="1"/>
              </p:cNvSpPr>
              <p:nvPr/>
            </p:nvSpPr>
            <p:spPr bwMode="gray">
              <a:xfrm>
                <a:off x="2334" y="2100"/>
                <a:ext cx="1097"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36" name="Oval 33"/>
              <p:cNvSpPr>
                <a:spLocks noChangeArrowheads="1"/>
              </p:cNvSpPr>
              <p:nvPr/>
            </p:nvSpPr>
            <p:spPr bwMode="gray">
              <a:xfrm>
                <a:off x="2334" y="2100"/>
                <a:ext cx="1097" cy="776"/>
              </a:xfrm>
              <a:prstGeom prst="ellipse">
                <a:avLst/>
              </a:prstGeom>
              <a:gradFill rotWithShape="1">
                <a:gsLst>
                  <a:gs pos="0">
                    <a:srgbClr val="21B3E1"/>
                  </a:gs>
                  <a:gs pos="100000">
                    <a:srgbClr val="10576D"/>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grpSp>
        <p:nvGrpSpPr>
          <p:cNvPr id="4" name="Group 43"/>
          <p:cNvGrpSpPr/>
          <p:nvPr/>
        </p:nvGrpSpPr>
        <p:grpSpPr bwMode="auto">
          <a:xfrm>
            <a:off x="2877480" y="3933035"/>
            <a:ext cx="6290733" cy="508000"/>
            <a:chOff x="960" y="3212"/>
            <a:chExt cx="2972" cy="320"/>
          </a:xfrm>
        </p:grpSpPr>
        <p:sp>
          <p:nvSpPr>
            <p:cNvPr id="47" name="AutoShape 44"/>
            <p:cNvSpPr>
              <a:spLocks noChangeArrowheads="1"/>
            </p:cNvSpPr>
            <p:nvPr/>
          </p:nvSpPr>
          <p:spPr bwMode="gray">
            <a:xfrm>
              <a:off x="1148" y="3212"/>
              <a:ext cx="2784" cy="320"/>
            </a:xfrm>
            <a:prstGeom prst="roundRect">
              <a:avLst>
                <a:gd name="adj" fmla="val 50000"/>
              </a:avLst>
            </a:prstGeom>
            <a:noFill/>
            <a:ln w="28575" algn="ctr">
              <a:solidFill>
                <a:schemeClr val="bg2"/>
              </a:solidFill>
              <a:round/>
            </a:ln>
          </p:spPr>
          <p:txBody>
            <a:bodyPr wrap="none" anchor="ctr"/>
            <a:lstStyle/>
            <a:p>
              <a:pPr eaLnBrk="0" hangingPunct="0">
                <a:buFont typeface="Arial" panose="020B0604020202020204" pitchFamily="34" charset="0"/>
                <a:buNone/>
                <a:defRPr/>
              </a:pPr>
              <a:endParaRPr lang="en-US" altLang="zh-CN" sz="100" b="1" dirty="0"/>
            </a:p>
          </p:txBody>
        </p:sp>
        <p:grpSp>
          <p:nvGrpSpPr>
            <p:cNvPr id="5" name="Group 45"/>
            <p:cNvGrpSpPr/>
            <p:nvPr/>
          </p:nvGrpSpPr>
          <p:grpSpPr bwMode="auto">
            <a:xfrm>
              <a:off x="960" y="3243"/>
              <a:ext cx="224" cy="240"/>
              <a:chOff x="2078" y="1680"/>
              <a:chExt cx="1615" cy="1615"/>
            </a:xfrm>
          </p:grpSpPr>
          <p:sp>
            <p:nvSpPr>
              <p:cNvPr id="49"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pPr>
                  <a:buFont typeface="Arial" panose="020B0604020202020204" pitchFamily="34" charset="0"/>
                  <a:buNone/>
                  <a:defRPr/>
                </a:pPr>
                <a:endParaRPr lang="zh-CN" altLang="en-US" sz="100"/>
              </a:p>
            </p:txBody>
          </p:sp>
          <p:sp>
            <p:nvSpPr>
              <p:cNvPr id="50" name="Oval 47"/>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pPr>
                  <a:buFont typeface="Arial" panose="020B0604020202020204" pitchFamily="34" charset="0"/>
                  <a:buNone/>
                  <a:defRPr/>
                </a:pPr>
                <a:endParaRPr lang="zh-CN" altLang="en-US" sz="100"/>
              </a:p>
            </p:txBody>
          </p:sp>
          <p:sp>
            <p:nvSpPr>
              <p:cNvPr id="51" name="Oval 48"/>
              <p:cNvSpPr>
                <a:spLocks noChangeArrowheads="1"/>
              </p:cNvSpPr>
              <p:nvPr/>
            </p:nvSpPr>
            <p:spPr bwMode="gray">
              <a:xfrm>
                <a:off x="2251" y="2076"/>
                <a:ext cx="1425" cy="82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2" name="Oval 49"/>
              <p:cNvSpPr>
                <a:spLocks noChangeArrowheads="1"/>
              </p:cNvSpPr>
              <p:nvPr/>
            </p:nvSpPr>
            <p:spPr bwMode="gray">
              <a:xfrm>
                <a:off x="2251" y="2076"/>
                <a:ext cx="1425" cy="823"/>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lstStyle/>
              <a:p>
                <a:pPr>
                  <a:buFont typeface="Arial" panose="020B0604020202020204" pitchFamily="34" charset="0"/>
                  <a:buNone/>
                  <a:defRPr/>
                </a:pPr>
                <a:endParaRPr lang="zh-CN" altLang="en-US" sz="100"/>
              </a:p>
            </p:txBody>
          </p:sp>
          <p:sp>
            <p:nvSpPr>
              <p:cNvPr id="53" name="Oval 50"/>
              <p:cNvSpPr>
                <a:spLocks noChangeArrowheads="1"/>
              </p:cNvSpPr>
              <p:nvPr/>
            </p:nvSpPr>
            <p:spPr bwMode="gray">
              <a:xfrm>
                <a:off x="2338" y="2100"/>
                <a:ext cx="1096" cy="77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buFont typeface="Arial" panose="020B0604020202020204" pitchFamily="34" charset="0"/>
                  <a:buNone/>
                  <a:defRPr/>
                </a:pPr>
                <a:endParaRPr lang="zh-CN" altLang="en-US" sz="100">
                  <a:ea typeface="宋体" panose="02010600030101010101" pitchFamily="2" charset="-122"/>
                </a:endParaRPr>
              </a:p>
            </p:txBody>
          </p:sp>
          <p:sp>
            <p:nvSpPr>
              <p:cNvPr id="54" name="Oval 51"/>
              <p:cNvSpPr>
                <a:spLocks noChangeArrowheads="1"/>
              </p:cNvSpPr>
              <p:nvPr/>
            </p:nvSpPr>
            <p:spPr bwMode="gray">
              <a:xfrm>
                <a:off x="2338" y="2100"/>
                <a:ext cx="1096" cy="776"/>
              </a:xfrm>
              <a:prstGeom prst="ellipse">
                <a:avLst/>
              </a:prstGeom>
              <a:gradFill rotWithShape="1">
                <a:gsLst>
                  <a:gs pos="0">
                    <a:srgbClr val="E35E23"/>
                  </a:gs>
                  <a:gs pos="100000">
                    <a:srgbClr val="6E2E11"/>
                  </a:gs>
                </a:gsLst>
                <a:lin ang="2700000" scaled="1"/>
              </a:gradFill>
              <a:ln w="38100" algn="ctr">
                <a:noFill/>
                <a:round/>
              </a:ln>
            </p:spPr>
            <p:txBody>
              <a:bodyPr anchor="ctr">
                <a:spAutoFit/>
              </a:bodyPr>
              <a:lstStyle/>
              <a:p>
                <a:pPr>
                  <a:buFont typeface="Arial" panose="020B0604020202020204" pitchFamily="34" charset="0"/>
                  <a:buNone/>
                  <a:defRPr/>
                </a:pPr>
                <a:endParaRPr lang="zh-CN" altLang="en-US" sz="100"/>
              </a:p>
            </p:txBody>
          </p:sp>
        </p:grpSp>
      </p:grpSp>
      <p:sp>
        <p:nvSpPr>
          <p:cNvPr id="122" name="文本占位符 120"/>
          <p:cNvSpPr>
            <a:spLocks noGrp="1"/>
          </p:cNvSpPr>
          <p:nvPr>
            <p:ph type="body" sz="quarter" idx="11" hasCustomPrompt="1"/>
          </p:nvPr>
        </p:nvSpPr>
        <p:spPr>
          <a:xfrm>
            <a:off x="3336020" y="3038812"/>
            <a:ext cx="5473117" cy="432031"/>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26" name="文本占位符 120"/>
          <p:cNvSpPr>
            <a:spLocks noGrp="1"/>
          </p:cNvSpPr>
          <p:nvPr>
            <p:ph type="body" sz="quarter" idx="14" hasCustomPrompt="1"/>
          </p:nvPr>
        </p:nvSpPr>
        <p:spPr>
          <a:xfrm>
            <a:off x="3485240" y="3991105"/>
            <a:ext cx="5473117" cy="360026"/>
          </a:xfrm>
          <a:prstGeom prst="rect">
            <a:avLst/>
          </a:prstGeom>
        </p:spPr>
        <p:txBody>
          <a:bodyPr/>
          <a:lstStyle>
            <a:lvl1pPr>
              <a:buNone/>
              <a:defRPr lang="zh-CN" altLang="en-US" sz="1800" b="0" kern="1200" dirty="0" smtClean="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stStyle>
          <a:p>
            <a:pPr lvl="0"/>
            <a:r>
              <a:rPr lang="zh-CN" altLang="en-US" dirty="0" smtClean="0"/>
              <a:t>单击此处编辑母版</a:t>
            </a:r>
            <a:endParaRPr lang="zh-CN" altLang="en-US" dirty="0"/>
          </a:p>
        </p:txBody>
      </p:sp>
      <p:sp>
        <p:nvSpPr>
          <p:cNvPr id="130" name="文本占位符 129"/>
          <p:cNvSpPr>
            <a:spLocks noGrp="1"/>
          </p:cNvSpPr>
          <p:nvPr>
            <p:ph type="body" sz="quarter" idx="16" hasCustomPrompt="1"/>
          </p:nvPr>
        </p:nvSpPr>
        <p:spPr>
          <a:xfrm>
            <a:off x="623620" y="476795"/>
            <a:ext cx="10368720" cy="719138"/>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内页1 - 多标题">
    <p:spTree>
      <p:nvGrpSpPr>
        <p:cNvPr id="1" name=""/>
        <p:cNvGrpSpPr/>
        <p:nvPr/>
      </p:nvGrpSpPr>
      <p:grpSpPr>
        <a:xfrm>
          <a:off x="0" y="0"/>
          <a:ext cx="0" cy="0"/>
          <a:chOff x="0" y="0"/>
          <a:chExt cx="0" cy="0"/>
        </a:xfrm>
      </p:grpSpPr>
      <p:sp>
        <p:nvSpPr>
          <p:cNvPr id="57" name="文本占位符 15"/>
          <p:cNvSpPr>
            <a:spLocks noGrp="1"/>
          </p:cNvSpPr>
          <p:nvPr>
            <p:ph type="body" sz="quarter" idx="11"/>
          </p:nvPr>
        </p:nvSpPr>
        <p:spPr>
          <a:xfrm>
            <a:off x="815413" y="1196844"/>
            <a:ext cx="10656739" cy="4968345"/>
          </a:xfrm>
          <a:prstGeom prst="rect">
            <a:avLst/>
          </a:prstGeom>
        </p:spPr>
        <p:txBody>
          <a:bodyPr/>
          <a:lstStyle>
            <a:lvl1pPr>
              <a:spcBef>
                <a:spcPts val="500"/>
              </a:spcBef>
              <a:spcAft>
                <a:spcPts val="500"/>
              </a:spcAft>
              <a:defRPr sz="2400"/>
            </a:lvl1pPr>
            <a:lvl2pPr>
              <a:spcBef>
                <a:spcPts val="500"/>
              </a:spcBef>
              <a:spcAft>
                <a:spcPts val="500"/>
              </a:spcAft>
              <a:defRPr sz="2000"/>
            </a:lvl2pPr>
            <a:lvl3pPr marL="1224280" indent="-342900">
              <a:spcBef>
                <a:spcPts val="500"/>
              </a:spcBef>
              <a:spcAft>
                <a:spcPts val="500"/>
              </a:spcAft>
              <a:buFont typeface="Arial" panose="020B0604020202020204" pitchFamily="34" charset="0"/>
              <a:buChar char="•"/>
              <a:defRPr sz="1800"/>
            </a:lvl3pPr>
            <a:lvl4pPr>
              <a:spcBef>
                <a:spcPts val="600"/>
              </a:spcBef>
              <a:spcAft>
                <a:spcPts val="600"/>
              </a:spcAft>
              <a:defRPr/>
            </a:lvl4pPr>
            <a:lvl5pPr>
              <a:spcBef>
                <a:spcPts val="600"/>
              </a:spcBef>
              <a:spcAft>
                <a:spcPts val="600"/>
              </a:spcAft>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文本占位符 129"/>
          <p:cNvSpPr>
            <a:spLocks noGrp="1"/>
          </p:cNvSpPr>
          <p:nvPr>
            <p:ph type="body" sz="quarter" idx="16" hasCustomPrompt="1"/>
          </p:nvPr>
        </p:nvSpPr>
        <p:spPr>
          <a:xfrm>
            <a:off x="815633" y="405702"/>
            <a:ext cx="10368720" cy="503123"/>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内容2 正文">
    <p:spTree>
      <p:nvGrpSpPr>
        <p:cNvPr id="1" name=""/>
        <p:cNvGrpSpPr/>
        <p:nvPr/>
      </p:nvGrpSpPr>
      <p:grpSpPr>
        <a:xfrm>
          <a:off x="0" y="0"/>
          <a:ext cx="0" cy="0"/>
          <a:chOff x="0" y="0"/>
          <a:chExt cx="0" cy="0"/>
        </a:xfrm>
      </p:grpSpPr>
      <p:sp>
        <p:nvSpPr>
          <p:cNvPr id="58" name="文本占位符 15"/>
          <p:cNvSpPr>
            <a:spLocks noGrp="1"/>
          </p:cNvSpPr>
          <p:nvPr>
            <p:ph type="body" sz="quarter" idx="11"/>
          </p:nvPr>
        </p:nvSpPr>
        <p:spPr>
          <a:xfrm>
            <a:off x="815413" y="1196844"/>
            <a:ext cx="10368719" cy="4968345"/>
          </a:xfrm>
          <a:prstGeom prst="rect">
            <a:avLst/>
          </a:prstGeom>
        </p:spPr>
        <p:txBody>
          <a:bodyPr/>
          <a:lstStyle>
            <a:lvl1pPr marL="342265">
              <a:spcBef>
                <a:spcPts val="800"/>
              </a:spcBef>
              <a:spcAft>
                <a:spcPts val="800"/>
              </a:spcAft>
              <a:defRPr sz="2400"/>
            </a:lvl1pPr>
            <a:lvl2pPr marL="363855" indent="265430">
              <a:lnSpc>
                <a:spcPct val="125000"/>
              </a:lnSpc>
              <a:spcBef>
                <a:spcPts val="500"/>
              </a:spcBef>
              <a:spcAft>
                <a:spcPts val="500"/>
              </a:spcAft>
              <a:buClr>
                <a:schemeClr val="tx1"/>
              </a:buClr>
              <a:buSzPct val="107000"/>
              <a:buFont typeface="Calibri" panose="020F0502020204030204" pitchFamily="34" charset="0"/>
              <a:buChar char="–"/>
              <a:defRPr sz="1600"/>
            </a:lvl2pPr>
            <a:lvl3pPr marL="1224280" indent="-342900">
              <a:spcBef>
                <a:spcPts val="500"/>
              </a:spcBef>
              <a:spcAft>
                <a:spcPts val="500"/>
              </a:spcAft>
              <a:buFont typeface="Arial" panose="020B0604020202020204" pitchFamily="34" charset="0"/>
              <a:buChar char="•"/>
              <a:defRPr sz="1800"/>
            </a:lvl3pPr>
            <a:lvl4pPr>
              <a:spcBef>
                <a:spcPts val="600"/>
              </a:spcBef>
              <a:spcAft>
                <a:spcPts val="600"/>
              </a:spcAft>
              <a:defRPr/>
            </a:lvl4pPr>
            <a:lvl5pPr>
              <a:spcBef>
                <a:spcPts val="600"/>
              </a:spcBef>
              <a:spcAft>
                <a:spcPts val="600"/>
              </a:spcAft>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文本占位符 129"/>
          <p:cNvSpPr>
            <a:spLocks noGrp="1"/>
          </p:cNvSpPr>
          <p:nvPr>
            <p:ph type="body" sz="quarter" idx="16" hasCustomPrompt="1"/>
          </p:nvPr>
        </p:nvSpPr>
        <p:spPr>
          <a:xfrm>
            <a:off x="815633" y="405702"/>
            <a:ext cx="10368720" cy="503123"/>
          </a:xfrm>
          <a:prstGeom prst="rect">
            <a:avLst/>
          </a:prstGeom>
        </p:spPr>
        <p:txBody>
          <a:bodyPr/>
          <a:lstStyle>
            <a:lvl1pPr>
              <a:buNone/>
              <a:defRPr lang="zh-CN" altLang="en-US" sz="2800" b="1" kern="1200" noProof="0" dirty="0" smtClean="0">
                <a:solidFill>
                  <a:srgbClr val="C00000"/>
                </a:solidFill>
                <a:latin typeface="华文细黑" panose="02010600040101010101" pitchFamily="2" charset="-122"/>
                <a:ea typeface="微软雅黑" panose="020B0503020204020204" pitchFamily="34" charset="-122"/>
                <a:cs typeface="+mj-cs"/>
                <a:sym typeface="Calibri" panose="020F0502020204030204" pitchFamily="34" charset="0"/>
              </a:defRPr>
            </a:lvl1pPr>
          </a:lstStyle>
          <a:p>
            <a:pPr lvl="0"/>
            <a:r>
              <a:rPr lang="zh-CN" altLang="en-US" dirty="0" smtClean="0"/>
              <a:t>单击此处编辑标题样式</a:t>
            </a:r>
            <a:endParaRPr lang="zh-CN" altLang="en-US" dirty="0" smtClean="0"/>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3.png"/><Relationship Id="rId13" Type="http://schemas.openxmlformats.org/officeDocument/2006/relationships/image" Target="../media/image1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3A3C3F"/>
        </a:solidFill>
        <a:effectLst/>
      </p:bgPr>
    </p:bg>
    <p:spTree>
      <p:nvGrpSpPr>
        <p:cNvPr id="1" name=""/>
        <p:cNvGrpSpPr/>
        <p:nvPr/>
      </p:nvGrpSpPr>
      <p:grpSpPr>
        <a:xfrm>
          <a:off x="0" y="0"/>
          <a:ext cx="0" cy="0"/>
          <a:chOff x="0" y="0"/>
          <a:chExt cx="0" cy="0"/>
        </a:xfrm>
      </p:grpSpPr>
      <p:pic>
        <p:nvPicPr>
          <p:cNvPr id="1026" name="图片 12" descr="bg.jpg"/>
          <p:cNvPicPr>
            <a:picLocks noChangeAspect="1"/>
          </p:cNvPicPr>
          <p:nvPr/>
        </p:nvPicPr>
        <p:blipFill>
          <a:blip r:embed="rId13" cstate="print"/>
          <a:srcRect/>
          <a:stretch>
            <a:fillRect/>
          </a:stretch>
        </p:blipFill>
        <p:spPr bwMode="auto">
          <a:xfrm>
            <a:off x="0" y="0"/>
            <a:ext cx="12192000" cy="6858000"/>
          </a:xfrm>
          <a:prstGeom prst="rect">
            <a:avLst/>
          </a:prstGeom>
          <a:noFill/>
          <a:ln w="9525">
            <a:noFill/>
            <a:miter lim="800000"/>
            <a:headEnd/>
            <a:tailEnd/>
          </a:ln>
        </p:spPr>
      </p:pic>
      <p:sp>
        <p:nvSpPr>
          <p:cNvPr id="10" name="矩形 9"/>
          <p:cNvSpPr/>
          <p:nvPr/>
        </p:nvSpPr>
        <p:spPr>
          <a:xfrm>
            <a:off x="0" y="6397625"/>
            <a:ext cx="12192000" cy="4873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3900" tIns="51950" rIns="103900" bIns="51950" anchor="ctr"/>
          <a:lstStyle/>
          <a:p>
            <a:pPr algn="ctr">
              <a:buFont typeface="Arial" panose="020B0604020202020204" pitchFamily="34" charset="0"/>
              <a:buNone/>
              <a:defRPr/>
            </a:pPr>
            <a:endParaRPr lang="zh-CN" altLang="en-US" sz="100"/>
          </a:p>
        </p:txBody>
      </p:sp>
      <p:sp>
        <p:nvSpPr>
          <p:cNvPr id="11" name="文本框 2"/>
          <p:cNvSpPr txBox="1"/>
          <p:nvPr/>
        </p:nvSpPr>
        <p:spPr>
          <a:xfrm>
            <a:off x="336551" y="6524625"/>
            <a:ext cx="4967816" cy="348615"/>
          </a:xfrm>
          <a:prstGeom prst="rect">
            <a:avLst/>
          </a:prstGeom>
          <a:noFill/>
        </p:spPr>
        <p:txBody>
          <a:bodyPr lIns="103900" tIns="51950" rIns="103900" bIns="51950">
            <a:spAutoFit/>
          </a:bodyPr>
          <a:lstStyle/>
          <a:p>
            <a:pPr>
              <a:buFont typeface="Arial" panose="020B0604020202020204" pitchFamily="34" charset="0"/>
              <a:buNone/>
              <a:defRPr/>
            </a:pPr>
            <a:r>
              <a:rPr lang="zh-CN" altLang="en-US" sz="1600" u="none" dirty="0">
                <a:solidFill>
                  <a:schemeClr val="bg1"/>
                </a:solidFill>
                <a:latin typeface="微软雅黑" panose="020B0503020204020204" pitchFamily="34" charset="-122"/>
                <a:ea typeface="微软雅黑" panose="020B0503020204020204" pitchFamily="34" charset="-122"/>
              </a:rPr>
              <a:t>华清远见慕课堂  </a:t>
            </a:r>
            <a:r>
              <a:rPr lang="en-US" altLang="zh-CN" sz="1600" u="none" dirty="0">
                <a:solidFill>
                  <a:schemeClr val="bg1"/>
                </a:solidFill>
                <a:latin typeface="微软雅黑" panose="020B0503020204020204" pitchFamily="34" charset="-122"/>
                <a:ea typeface="微软雅黑" panose="020B0503020204020204" pitchFamily="34" charset="-122"/>
              </a:rPr>
              <a:t>|  </a:t>
            </a:r>
            <a:r>
              <a:rPr lang="zh-CN" altLang="en-US" sz="1600" u="none" dirty="0">
                <a:solidFill>
                  <a:schemeClr val="bg1"/>
                </a:solidFill>
                <a:latin typeface="微软雅黑" panose="020B0503020204020204" pitchFamily="34" charset="-122"/>
                <a:ea typeface="微软雅黑" panose="020B0503020204020204" pitchFamily="34" charset="-122"/>
              </a:rPr>
              <a:t>程序员的学习天堂</a:t>
            </a:r>
            <a:endParaRPr lang="zh-CN" altLang="en-US" sz="1600" u="none" dirty="0">
              <a:solidFill>
                <a:schemeClr val="bg1"/>
              </a:solidFill>
              <a:latin typeface="微软雅黑" panose="020B0503020204020204" pitchFamily="34" charset="-122"/>
              <a:ea typeface="微软雅黑" panose="020B0503020204020204" pitchFamily="34" charset="-122"/>
            </a:endParaRPr>
          </a:p>
        </p:txBody>
      </p:sp>
      <p:sp>
        <p:nvSpPr>
          <p:cNvPr id="12" name="文本框 3"/>
          <p:cNvSpPr txBox="1"/>
          <p:nvPr/>
        </p:nvSpPr>
        <p:spPr>
          <a:xfrm>
            <a:off x="8688917" y="6524625"/>
            <a:ext cx="3263900" cy="348615"/>
          </a:xfrm>
          <a:prstGeom prst="rect">
            <a:avLst/>
          </a:prstGeom>
          <a:noFill/>
        </p:spPr>
        <p:txBody>
          <a:bodyPr lIns="103900" tIns="51950" rIns="103900" bIns="51950">
            <a:spAutoFit/>
          </a:bodyPr>
          <a:lstStyle/>
          <a:p>
            <a:pPr>
              <a:buFont typeface="Arial" panose="020B0604020202020204" pitchFamily="34" charset="0"/>
              <a:buNone/>
              <a:defRPr/>
            </a:pPr>
            <a:r>
              <a:rPr lang="en-US" altLang="zh-CN" sz="1600" u="none" dirty="0">
                <a:solidFill>
                  <a:schemeClr val="bg1"/>
                </a:solidFill>
                <a:latin typeface="微软雅黑" panose="020B0503020204020204" pitchFamily="34" charset="-122"/>
                <a:ea typeface="微软雅黑" panose="020B0503020204020204" pitchFamily="34" charset="-122"/>
              </a:rPr>
              <a:t>http://mooc.farsight.com.cn</a:t>
            </a:r>
            <a:endParaRPr lang="zh-CN" altLang="en-US" sz="1600" u="none" dirty="0">
              <a:solidFill>
                <a:schemeClr val="bg1"/>
              </a:solidFill>
              <a:latin typeface="微软雅黑" panose="020B0503020204020204" pitchFamily="34" charset="-122"/>
              <a:ea typeface="微软雅黑" panose="020B0503020204020204" pitchFamily="34" charset="-122"/>
            </a:endParaRPr>
          </a:p>
        </p:txBody>
      </p:sp>
      <p:pic>
        <p:nvPicPr>
          <p:cNvPr id="7" name="图片 6" descr="logo-ppt.png"/>
          <p:cNvPicPr>
            <a:picLocks noChangeAspect="1"/>
          </p:cNvPicPr>
          <p:nvPr userDrawn="1"/>
        </p:nvPicPr>
        <p:blipFill>
          <a:blip r:embed="rId14" cstate="print"/>
          <a:stretch>
            <a:fillRect/>
          </a:stretch>
        </p:blipFill>
        <p:spPr>
          <a:xfrm>
            <a:off x="9072207" y="186901"/>
            <a:ext cx="2688187" cy="5059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marL="914400" indent="-914400" algn="l" rtl="0" eaLnBrk="1" fontAlgn="base" hangingPunct="1">
        <a:spcBef>
          <a:spcPct val="0"/>
        </a:spcBef>
        <a:spcAft>
          <a:spcPct val="0"/>
        </a:spcAft>
        <a:defRPr lang="zh-CN" altLang="en-US" sz="2800" kern="1200" dirty="0">
          <a:solidFill>
            <a:srgbClr val="C0000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1" fontAlgn="base" hangingPunct="1">
        <a:spcBef>
          <a:spcPct val="0"/>
        </a:spcBef>
        <a:spcAft>
          <a:spcPct val="0"/>
        </a:spcAft>
        <a:defRPr sz="2800">
          <a:solidFill>
            <a:srgbClr val="C00000"/>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5448" y="2756692"/>
            <a:ext cx="7208855" cy="1066911"/>
          </a:xfrm>
        </p:spPr>
        <p:txBody>
          <a:bodyPr/>
          <a:lstStyle/>
          <a:p>
            <a:pPr algn="l"/>
            <a:r>
              <a:rPr sz="5865" smtClean="0">
                <a:solidFill>
                  <a:srgbClr val="FFFF00"/>
                </a:solidFill>
                <a:sym typeface="+mn-ea"/>
              </a:rPr>
              <a:t>进程基础</a:t>
            </a:r>
            <a:r>
              <a:rPr lang="en-US" altLang="zh-CN" sz="5865" smtClean="0">
                <a:solidFill>
                  <a:srgbClr val="FFFF00"/>
                </a:solidFill>
                <a:sym typeface="+mn-ea"/>
              </a:rPr>
              <a:t>（</a:t>
            </a:r>
            <a:r>
              <a:rPr sz="5865" smtClean="0">
                <a:solidFill>
                  <a:srgbClr val="FFFF00"/>
                </a:solidFill>
                <a:sym typeface="+mn-ea"/>
              </a:rPr>
              <a:t>六</a:t>
            </a:r>
            <a:r>
              <a:rPr lang="en-US" altLang="zh-CN" sz="5865" smtClean="0">
                <a:solidFill>
                  <a:srgbClr val="FFFF00"/>
                </a:solidFill>
                <a:sym typeface="+mn-ea"/>
              </a:rPr>
              <a:t>）</a:t>
            </a:r>
            <a:endParaRPr lang="en-US" altLang="zh-CN" sz="5865" b="0" smtClean="0">
              <a:solidFill>
                <a:srgbClr val="FFFF00"/>
              </a:solidFill>
              <a:latin typeface="微软雅黑" panose="020B0503020204020204" pitchFamily="34" charset="-122"/>
            </a:endParaRPr>
          </a:p>
        </p:txBody>
      </p:sp>
      <p:sp>
        <p:nvSpPr>
          <p:cNvPr id="4" name="矩形 3"/>
          <p:cNvSpPr/>
          <p:nvPr/>
        </p:nvSpPr>
        <p:spPr>
          <a:xfrm>
            <a:off x="0" y="1754717"/>
            <a:ext cx="12191999" cy="60959"/>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just" fontAlgn="auto">
              <a:spcBef>
                <a:spcPts val="0"/>
              </a:spcBef>
              <a:spcAft>
                <a:spcPts val="0"/>
              </a:spcAft>
              <a:buFontTx/>
              <a:buNone/>
              <a:defRPr/>
            </a:pPr>
            <a:endParaRPr lang="zh-CN" altLang="en-US" sz="135">
              <a:latin typeface="微软雅黑" panose="020B0503020204020204" pitchFamily="34" charset="-122"/>
              <a:ea typeface="微软雅黑" panose="020B0503020204020204" pitchFamily="34" charset="-122"/>
            </a:endParaRPr>
          </a:p>
          <a:p>
            <a:pPr algn="just" fontAlgn="auto">
              <a:spcBef>
                <a:spcPts val="0"/>
              </a:spcBef>
              <a:spcAft>
                <a:spcPts val="0"/>
              </a:spcAft>
              <a:buFontTx/>
              <a:buNone/>
              <a:defRPr/>
            </a:pPr>
            <a:endParaRPr lang="zh-CN" altLang="en-US" sz="135">
              <a:latin typeface="微软雅黑" panose="020B0503020204020204" pitchFamily="34" charset="-122"/>
              <a:ea typeface="微软雅黑" panose="020B0503020204020204" pitchFamily="34" charset="-122"/>
            </a:endParaRPr>
          </a:p>
        </p:txBody>
      </p:sp>
      <p:sp>
        <p:nvSpPr>
          <p:cNvPr id="6" name="矩形 5"/>
          <p:cNvSpPr/>
          <p:nvPr/>
        </p:nvSpPr>
        <p:spPr>
          <a:xfrm>
            <a:off x="-3" y="5096416"/>
            <a:ext cx="12191999" cy="60959"/>
          </a:xfrm>
          <a:prstGeom prst="rect">
            <a:avLst/>
          </a:prstGeom>
          <a:solidFill>
            <a:srgbClr val="F8F018"/>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just" fontAlgn="auto">
              <a:spcBef>
                <a:spcPts val="0"/>
              </a:spcBef>
              <a:spcAft>
                <a:spcPts val="0"/>
              </a:spcAft>
              <a:buFontTx/>
              <a:buNone/>
              <a:defRPr/>
            </a:pPr>
            <a:endParaRPr lang="zh-CN" altLang="en-US" sz="135">
              <a:latin typeface="微软雅黑" panose="020B0503020204020204" pitchFamily="34" charset="-122"/>
              <a:ea typeface="微软雅黑" panose="020B0503020204020204" pitchFamily="34" charset="-122"/>
            </a:endParaRPr>
          </a:p>
          <a:p>
            <a:pPr algn="just" fontAlgn="auto">
              <a:spcBef>
                <a:spcPts val="0"/>
              </a:spcBef>
              <a:spcAft>
                <a:spcPts val="0"/>
              </a:spcAft>
              <a:buFontTx/>
              <a:buNone/>
              <a:defRPr/>
            </a:pPr>
            <a:endParaRPr lang="zh-CN" altLang="en-US" sz="135">
              <a:latin typeface="微软雅黑" panose="020B0503020204020204" pitchFamily="34" charset="-122"/>
              <a:ea typeface="微软雅黑" panose="020B0503020204020204" pitchFamily="34" charset="-122"/>
            </a:endParaRPr>
          </a:p>
        </p:txBody>
      </p:sp>
      <p:sp>
        <p:nvSpPr>
          <p:cNvPr id="2052" name="Rectangle 4"/>
          <p:cNvSpPr>
            <a:spLocks noChangeArrowheads="1"/>
          </p:cNvSpPr>
          <p:nvPr/>
        </p:nvSpPr>
        <p:spPr bwMode="auto">
          <a:xfrm>
            <a:off x="525145" y="5404165"/>
            <a:ext cx="6408737" cy="714380"/>
          </a:xfrm>
          <a:prstGeom prst="rect">
            <a:avLst/>
          </a:prstGeom>
          <a:noFill/>
          <a:ln w="9525">
            <a:noFill/>
            <a:miter lim="800000"/>
          </a:ln>
          <a:effectLst/>
        </p:spPr>
        <p:txBody>
          <a:bodyPr lIns="92072" tIns="46036" rIns="92072" bIns="46036" anchor="ctr"/>
          <a:lstStyle/>
          <a:p>
            <a:pPr>
              <a:spcBef>
                <a:spcPct val="0"/>
              </a:spcBef>
              <a:buNone/>
            </a:pPr>
            <a:r>
              <a:rPr lang="zh-CN" altLang="en-US" sz="2000" u="none" smtClean="0">
                <a:solidFill>
                  <a:schemeClr val="bg1"/>
                </a:solidFill>
                <a:effectLst/>
                <a:latin typeface="黑体" panose="02010609060101010101" pitchFamily="49" charset="-122"/>
                <a:ea typeface="黑体" panose="02010609060101010101" pitchFamily="49" charset="-122"/>
              </a:rPr>
              <a:t>主讲</a:t>
            </a:r>
            <a:r>
              <a:rPr lang="en-US" altLang="zh-CN" sz="2000" u="none" smtClean="0">
                <a:solidFill>
                  <a:schemeClr val="bg1"/>
                </a:solidFill>
                <a:effectLst/>
                <a:latin typeface="黑体" panose="02010609060101010101" pitchFamily="49" charset="-122"/>
                <a:ea typeface="黑体" panose="02010609060101010101" pitchFamily="49" charset="-122"/>
              </a:rPr>
              <a:t>:</a:t>
            </a:r>
            <a:r>
              <a:rPr lang="zh-CN" altLang="en-US" sz="2000" u="none" smtClean="0">
                <a:solidFill>
                  <a:schemeClr val="bg1"/>
                </a:solidFill>
                <a:latin typeface="黑体" panose="02010609060101010101" pitchFamily="49" charset="-122"/>
                <a:ea typeface="黑体" panose="02010609060101010101" pitchFamily="49" charset="-122"/>
              </a:rPr>
              <a:t>大海老师</a:t>
            </a:r>
            <a:endParaRPr lang="zh-CN" altLang="en-US" sz="2000" u="none" dirty="0" smtClean="0">
              <a:solidFill>
                <a:schemeClr val="bg1"/>
              </a:solidFill>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306705" y="1182370"/>
            <a:ext cx="6130925" cy="4968240"/>
          </a:xfrm>
        </p:spPr>
        <p:txBody>
          <a:bodyPr/>
          <a:lstStyle/>
          <a:p>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重设文件权限掩码</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if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umask</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 &lt; 0)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exit(-1);</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文件权限掩码设置为</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只影响当前进程</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a:xfrm>
            <a:off x="594653" y="346647"/>
            <a:ext cx="10368720" cy="503123"/>
          </a:xfrm>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守护进程创建</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lang="zh-CN" altLang="en-US" sz="4400" b="0" dirty="0" smtClean="0">
                <a:solidFill>
                  <a:srgbClr val="01E1EF"/>
                </a:solidFill>
                <a:latin typeface="微软雅黑" panose="020B0503020204020204" pitchFamily="34" charset="-122"/>
                <a:cs typeface="微软雅黑" panose="020B0503020204020204" pitchFamily="34" charset="-122"/>
              </a:rPr>
              <a:t>四</a:t>
            </a:r>
            <a:r>
              <a:rPr lang="en-US" altLang="zh-CN" sz="4400" b="0" dirty="0" smtClean="0">
                <a:solidFill>
                  <a:srgbClr val="01E1EF"/>
                </a:solidFill>
                <a:latin typeface="微软雅黑" panose="020B0503020204020204" pitchFamily="34" charset="-122"/>
                <a:cs typeface="微软雅黑" panose="020B0503020204020204" pitchFamily="34" charset="-122"/>
              </a:rPr>
              <a:t>)</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8105" y="1138555"/>
            <a:ext cx="7590155" cy="4968240"/>
          </a:xfrm>
        </p:spPr>
        <p:txBody>
          <a:bodyPr/>
          <a:lstStyle/>
          <a:p>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关闭打开的文件描述符</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for(</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close(</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关闭所有从父进程继承的打开文件</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已脱离终端，</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stdin</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stdout</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stderr</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无法再使用</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守护进程创建</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lang="zh-CN" altLang="en-US" sz="4400" b="0" dirty="0">
                <a:solidFill>
                  <a:srgbClr val="01E1EF"/>
                </a:solidFill>
                <a:latin typeface="微软雅黑" panose="020B0503020204020204" pitchFamily="34" charset="-122"/>
                <a:cs typeface="微软雅黑" panose="020B0503020204020204" pitchFamily="34" charset="-122"/>
              </a:rPr>
              <a:t>五</a:t>
            </a:r>
            <a:r>
              <a:rPr lang="en-US" altLang="zh-CN" sz="4400" b="0" dirty="0" smtClean="0">
                <a:solidFill>
                  <a:srgbClr val="01E1EF"/>
                </a:solidFill>
                <a:latin typeface="微软雅黑" panose="020B0503020204020204" pitchFamily="34" charset="-122"/>
                <a:cs typeface="微软雅黑" panose="020B0503020204020204" pitchFamily="34" charset="-122"/>
              </a:rPr>
              <a:t>)</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1"/>
          </p:nvPr>
        </p:nvSpPr>
        <p:spPr>
          <a:xfrm>
            <a:off x="3175" y="908685"/>
            <a:ext cx="7899400" cy="5797550"/>
          </a:xfrm>
          <a:prstGeom prst="rect">
            <a:avLst/>
          </a:prstGeom>
        </p:spPr>
        <p:txBody>
          <a:bodyPr lIns="122766" tIns="61384" rIns="122766" bIns="61384"/>
          <a:lstStyle/>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创建守护进程，每隔</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秒将系统时间写入文件</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time.log</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main()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pid_t</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pid</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FILE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fp</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time_t</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t;</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if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pid</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 fork()) &lt; 0)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perror</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(“fork”);  exit(-1);</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else if (</a:t>
            </a:r>
            <a:r>
              <a:rPr lang="en-US" altLang="zh-CN" sz="2400"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pid</a:t>
            </a: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&gt; 0)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exit(0);</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spcBef>
                <a:spcPct val="0"/>
              </a:spcBef>
              <a:buNone/>
            </a:pPr>
            <a:r>
              <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800100">
              <a:lnSpc>
                <a:spcPct val="150000"/>
              </a:lnSpc>
              <a:spcBef>
                <a:spcPct val="0"/>
              </a:spcBef>
              <a:buNone/>
            </a:pPr>
            <a:endParaRPr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占位符 5"/>
          <p:cNvSpPr>
            <a:spLocks noGrp="1"/>
          </p:cNvSpPr>
          <p:nvPr>
            <p:ph type="body" sz="quarter" idx="16"/>
          </p:nvPr>
        </p:nvSpPr>
        <p:spPr>
          <a:xfrm>
            <a:off x="461303" y="184722"/>
            <a:ext cx="10368720" cy="503123"/>
          </a:xfrm>
        </p:spPr>
        <p:txBody>
          <a:bodyPr/>
          <a:lstStyle/>
          <a:p>
            <a:r>
              <a:rPr lang="zh-CN" altLang="en-US" sz="4400" b="0" dirty="0">
                <a:solidFill>
                  <a:srgbClr val="01E1EF"/>
                </a:solidFill>
                <a:latin typeface="微软雅黑" panose="020B0503020204020204" pitchFamily="34" charset="-122"/>
                <a:cs typeface="微软雅黑" panose="020B0503020204020204" pitchFamily="34" charset="-122"/>
              </a:rPr>
              <a:t>守</a:t>
            </a:r>
            <a:r>
              <a:rPr lang="zh-CN" altLang="en-US" sz="4400" b="0" dirty="0" smtClean="0">
                <a:solidFill>
                  <a:srgbClr val="01E1EF"/>
                </a:solidFill>
                <a:latin typeface="微软雅黑" panose="020B0503020204020204" pitchFamily="34" charset="-122"/>
                <a:cs typeface="微软雅黑" panose="020B0503020204020204" pitchFamily="34" charset="-122"/>
              </a:rPr>
              <a:t>护进程 </a:t>
            </a:r>
            <a:r>
              <a:rPr lang="en-US" altLang="zh-CN" sz="4400" b="0" dirty="0" smtClean="0">
                <a:solidFill>
                  <a:srgbClr val="01E1EF"/>
                </a:solidFill>
                <a:latin typeface="微软雅黑" panose="020B0503020204020204" pitchFamily="34" charset="-122"/>
                <a:cs typeface="微软雅黑" panose="020B0503020204020204" pitchFamily="34" charset="-122"/>
              </a:rPr>
              <a:t>– </a:t>
            </a:r>
            <a:r>
              <a:rPr lang="zh-CN" altLang="en-US" sz="4400" b="0" dirty="0" smtClean="0">
                <a:solidFill>
                  <a:srgbClr val="01E1EF"/>
                </a:solidFill>
                <a:latin typeface="微软雅黑" panose="020B0503020204020204" pitchFamily="34" charset="-122"/>
                <a:cs typeface="微软雅黑" panose="020B0503020204020204" pitchFamily="34" charset="-122"/>
              </a:rPr>
              <a:t>示例</a:t>
            </a:r>
            <a:r>
              <a:rPr lang="en-US" altLang="zh-CN" sz="4400" b="0" dirty="0" smtClean="0">
                <a:solidFill>
                  <a:srgbClr val="01E1EF"/>
                </a:solidFill>
                <a:latin typeface="微软雅黑" panose="020B0503020204020204" pitchFamily="34" charset="-122"/>
                <a:cs typeface="微软雅黑" panose="020B0503020204020204" pitchFamily="34" charset="-122"/>
              </a:rPr>
              <a:t>1</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
        <p:nvSpPr>
          <p:cNvPr id="29701"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1"/>
          </p:nvPr>
        </p:nvSpPr>
        <p:spPr>
          <a:xfrm>
            <a:off x="158750" y="1247775"/>
            <a:ext cx="7103745" cy="5323205"/>
          </a:xfrm>
          <a:prstGeom prst="rect">
            <a:avLst/>
          </a:prstGeom>
        </p:spPr>
        <p:txBody>
          <a:bodyPr lIns="122766" tIns="61384" rIns="122766" bIns="61384"/>
          <a:lstStyle/>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setsid</a:t>
            </a:r>
            <a:r>
              <a:rPr lang="en-US" altLang="zh-CN"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umask</a:t>
            </a:r>
            <a:r>
              <a:rPr lang="en-US" altLang="zh-CN" dirty="0" smtClean="0">
                <a:solidFill>
                  <a:schemeClr val="bg1"/>
                </a:solidFill>
                <a:latin typeface="微软雅黑" panose="020B0503020204020204" pitchFamily="34" charset="-122"/>
                <a:ea typeface="微软雅黑" panose="020B0503020204020204" pitchFamily="34" charset="-122"/>
              </a:rPr>
              <a:t>(0);</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chdir</a:t>
            </a:r>
            <a:r>
              <a:rPr lang="en-US" altLang="zh-CN"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tmp</a:t>
            </a:r>
            <a:r>
              <a:rPr lang="en-US" altLang="zh-CN"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for (</a:t>
            </a:r>
            <a:r>
              <a:rPr lang="en-US" altLang="zh-CN" dirty="0" err="1" smtClean="0">
                <a:solidFill>
                  <a:schemeClr val="bg1"/>
                </a:solidFill>
                <a:latin typeface="微软雅黑" panose="020B0503020204020204" pitchFamily="34" charset="-122"/>
                <a:ea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rPr>
              <a:t>=0; </a:t>
            </a:r>
            <a:r>
              <a:rPr lang="en-US" altLang="zh-CN" dirty="0" err="1" smtClean="0">
                <a:solidFill>
                  <a:schemeClr val="bg1"/>
                </a:solidFill>
                <a:latin typeface="微软雅黑" panose="020B0503020204020204" pitchFamily="34" charset="-122"/>
                <a:ea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rPr>
              <a:t>&lt; </a:t>
            </a:r>
            <a:r>
              <a:rPr lang="en-US" altLang="zh-CN" dirty="0" err="1" smtClean="0">
                <a:solidFill>
                  <a:schemeClr val="bg1"/>
                </a:solidFill>
                <a:latin typeface="微软雅黑" panose="020B0503020204020204" pitchFamily="34" charset="-122"/>
                <a:ea typeface="微软雅黑" panose="020B0503020204020204" pitchFamily="34" charset="-122"/>
              </a:rPr>
              <a:t>3</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close(</a:t>
            </a:r>
            <a:r>
              <a:rPr lang="en-US" altLang="zh-CN" dirty="0" err="1" smtClean="0">
                <a:solidFill>
                  <a:schemeClr val="bg1"/>
                </a:solidFill>
                <a:latin typeface="微软雅黑" panose="020B0503020204020204" pitchFamily="34" charset="-122"/>
                <a:ea typeface="微软雅黑" panose="020B0503020204020204" pitchFamily="34" charset="-122"/>
              </a:rPr>
              <a:t>i</a:t>
            </a:r>
            <a:r>
              <a:rPr lang="en-US" altLang="zh-CN"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if ((</a:t>
            </a:r>
            <a:r>
              <a:rPr lang="en-US" altLang="zh-CN" dirty="0" err="1" smtClean="0">
                <a:solidFill>
                  <a:schemeClr val="bg1"/>
                </a:solidFill>
                <a:latin typeface="微软雅黑" panose="020B0503020204020204" pitchFamily="34" charset="-122"/>
                <a:ea typeface="微软雅黑" panose="020B0503020204020204" pitchFamily="34" charset="-122"/>
              </a:rPr>
              <a:t>fp</a:t>
            </a:r>
            <a:r>
              <a:rPr lang="en-US" altLang="zh-CN" dirty="0" smtClean="0">
                <a:solidFill>
                  <a:schemeClr val="bg1"/>
                </a:solidFill>
                <a:latin typeface="微软雅黑" panose="020B0503020204020204" pitchFamily="34" charset="-122"/>
                <a:ea typeface="微软雅黑" panose="020B0503020204020204" pitchFamily="34" charset="-122"/>
              </a:rPr>
              <a:t> = </a:t>
            </a:r>
            <a:r>
              <a:rPr lang="en-US" altLang="zh-CN" dirty="0" err="1" smtClean="0">
                <a:solidFill>
                  <a:schemeClr val="bg1"/>
                </a:solidFill>
                <a:latin typeface="微软雅黑" panose="020B0503020204020204" pitchFamily="34" charset="-122"/>
                <a:ea typeface="微软雅黑" panose="020B0503020204020204" pitchFamily="34" charset="-122"/>
              </a:rPr>
              <a:t>fopen</a:t>
            </a:r>
            <a:r>
              <a:rPr lang="en-US" altLang="zh-CN" dirty="0" smtClean="0">
                <a:solidFill>
                  <a:schemeClr val="bg1"/>
                </a:solidFill>
                <a:latin typeface="微软雅黑" panose="020B0503020204020204" pitchFamily="34" charset="-122"/>
                <a:ea typeface="微软雅黑" panose="020B0503020204020204" pitchFamily="34" charset="-122"/>
              </a:rPr>
              <a:t>(“time.log”, “a”)) == NULL)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perror</a:t>
            </a:r>
            <a:r>
              <a:rPr lang="en-US" altLang="zh-CN"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fopen</a:t>
            </a:r>
            <a:r>
              <a:rPr lang="en-US" altLang="zh-CN" dirty="0" smtClean="0">
                <a:solidFill>
                  <a:schemeClr val="bg1"/>
                </a:solidFill>
                <a:latin typeface="微软雅黑" panose="020B0503020204020204" pitchFamily="34" charset="-122"/>
                <a:ea typeface="微软雅黑" panose="020B0503020204020204" pitchFamily="34" charset="-122"/>
              </a:rPr>
              <a:t>”); exit(-1);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while  ( 1 )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time(&amp;t);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fprintf</a:t>
            </a:r>
            <a:r>
              <a:rPr lang="en-US" altLang="zh-CN"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fp</a:t>
            </a:r>
            <a:r>
              <a:rPr lang="en-US" altLang="zh-CN" dirty="0" smtClean="0">
                <a:solidFill>
                  <a:schemeClr val="bg1"/>
                </a:solidFill>
                <a:latin typeface="微软雅黑" panose="020B0503020204020204" pitchFamily="34" charset="-122"/>
                <a:ea typeface="微软雅黑" panose="020B0503020204020204" pitchFamily="34" charset="-122"/>
              </a:rPr>
              <a:t>, “%s”, </a:t>
            </a:r>
            <a:r>
              <a:rPr lang="en-US" altLang="zh-CN" dirty="0" err="1" smtClean="0">
                <a:solidFill>
                  <a:schemeClr val="bg1"/>
                </a:solidFill>
                <a:latin typeface="微软雅黑" panose="020B0503020204020204" pitchFamily="34" charset="-122"/>
                <a:ea typeface="微软雅黑" panose="020B0503020204020204" pitchFamily="34" charset="-122"/>
              </a:rPr>
              <a:t>ctime</a:t>
            </a:r>
            <a:r>
              <a:rPr lang="en-US" altLang="zh-CN" dirty="0" smtClean="0">
                <a:solidFill>
                  <a:schemeClr val="bg1"/>
                </a:solidFill>
                <a:latin typeface="微软雅黑" panose="020B0503020204020204" pitchFamily="34" charset="-122"/>
                <a:ea typeface="微软雅黑" panose="020B0503020204020204" pitchFamily="34" charset="-122"/>
              </a:rPr>
              <a:t>(&amp;t));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rPr>
              <a:t>fflush</a:t>
            </a:r>
            <a:r>
              <a:rPr lang="en-US" altLang="zh-CN" dirty="0" smtClean="0">
                <a:solidFill>
                  <a:schemeClr val="bg1"/>
                </a:solidFill>
                <a:latin typeface="微软雅黑" panose="020B0503020204020204" pitchFamily="34" charset="-122"/>
                <a:ea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rPr>
              <a:t>fp</a:t>
            </a:r>
            <a:r>
              <a:rPr lang="en-US" altLang="zh-CN"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      sleep(1);</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800100" lvl="1" indent="-800100">
              <a:lnSpc>
                <a:spcPct val="150000"/>
              </a:lnSpc>
              <a:spcBef>
                <a:spcPct val="0"/>
              </a:spcBef>
              <a:buNone/>
            </a:pP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6"/>
          </p:nvPr>
        </p:nvSpPr>
        <p:spPr>
          <a:xfrm>
            <a:off x="255563" y="199327"/>
            <a:ext cx="10368720" cy="503123"/>
          </a:xfrm>
        </p:spPr>
        <p:txBody>
          <a:bodyPr/>
          <a:lstStyle/>
          <a:p>
            <a:r>
              <a:rPr lang="zh-CN" altLang="en-US" sz="4400" b="0" dirty="0">
                <a:solidFill>
                  <a:srgbClr val="01E1EF"/>
                </a:solidFill>
                <a:latin typeface="微软雅黑" panose="020B0503020204020204" pitchFamily="34" charset="-122"/>
                <a:cs typeface="微软雅黑" panose="020B0503020204020204" pitchFamily="34" charset="-122"/>
              </a:rPr>
              <a:t>守</a:t>
            </a:r>
            <a:r>
              <a:rPr lang="zh-CN" altLang="en-US" sz="4400" b="0" dirty="0" smtClean="0">
                <a:solidFill>
                  <a:srgbClr val="01E1EF"/>
                </a:solidFill>
                <a:latin typeface="微软雅黑" panose="020B0503020204020204" pitchFamily="34" charset="-122"/>
                <a:cs typeface="微软雅黑" panose="020B0503020204020204" pitchFamily="34" charset="-122"/>
              </a:rPr>
              <a:t>护进程 </a:t>
            </a:r>
            <a:r>
              <a:rPr lang="en-US" altLang="zh-CN" sz="4400" b="0" dirty="0" smtClean="0">
                <a:solidFill>
                  <a:srgbClr val="01E1EF"/>
                </a:solidFill>
                <a:latin typeface="微软雅黑" panose="020B0503020204020204" pitchFamily="34" charset="-122"/>
                <a:cs typeface="微软雅黑" panose="020B0503020204020204" pitchFamily="34" charset="-122"/>
              </a:rPr>
              <a:t>– </a:t>
            </a:r>
            <a:r>
              <a:rPr lang="zh-CN" altLang="en-US" sz="4400" b="0" dirty="0" smtClean="0">
                <a:solidFill>
                  <a:srgbClr val="01E1EF"/>
                </a:solidFill>
                <a:latin typeface="微软雅黑" panose="020B0503020204020204" pitchFamily="34" charset="-122"/>
                <a:cs typeface="微软雅黑" panose="020B0503020204020204" pitchFamily="34" charset="-122"/>
              </a:rPr>
              <a:t>示例</a:t>
            </a:r>
            <a:r>
              <a:rPr lang="en-US" altLang="zh-CN" sz="4400" b="0" dirty="0">
                <a:solidFill>
                  <a:srgbClr val="01E1EF"/>
                </a:solidFill>
                <a:latin typeface="微软雅黑" panose="020B0503020204020204" pitchFamily="34" charset="-122"/>
                <a:cs typeface="微软雅黑" panose="020B0503020204020204" pitchFamily="34" charset="-122"/>
              </a:rPr>
              <a:t>2</a:t>
            </a:r>
            <a:endParaRPr lang="en-US" altLang="zh-CN" sz="4400" b="0" dirty="0">
              <a:solidFill>
                <a:srgbClr val="01E1EF"/>
              </a:solidFill>
              <a:latin typeface="微软雅黑" panose="020B0503020204020204" pitchFamily="34" charset="-122"/>
              <a:cs typeface="微软雅黑" panose="020B0503020204020204" pitchFamily="34" charset="-122"/>
            </a:endParaRPr>
          </a:p>
        </p:txBody>
      </p:sp>
      <p:sp>
        <p:nvSpPr>
          <p:cNvPr id="29701" name="页脚占位符 6"/>
          <p:cNvSpPr txBox="1">
            <a:spLocks noGrp="1"/>
          </p:cNvSpPr>
          <p:nvPr/>
        </p:nvSpPr>
        <p:spPr bwMode="auto">
          <a:xfrm>
            <a:off x="4165600" y="7389284"/>
            <a:ext cx="3860800" cy="609600"/>
          </a:xfrm>
          <a:prstGeom prst="rect">
            <a:avLst/>
          </a:prstGeom>
          <a:noFill/>
          <a:ln w="9525">
            <a:noFill/>
            <a:miter lim="800000"/>
          </a:ln>
        </p:spPr>
        <p:txBody>
          <a:bodyPr lIns="122766" tIns="61384" rIns="122766" bIns="61384" anchor="ctr"/>
          <a:lstStyle/>
          <a:p>
            <a:pPr algn="ctr"/>
            <a:endParaRPr kumimoji="1" lang="zh-CN" altLang="zh-CN" sz="1865">
              <a:latin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3635" name="Rectangle 3"/>
          <p:cNvSpPr>
            <a:spLocks noGrp="1"/>
          </p:cNvSpPr>
          <p:nvPr>
            <p:ph type="body" sz="quarter" idx="11"/>
          </p:nvPr>
        </p:nvSpPr>
        <p:spPr>
          <a:xfrm>
            <a:off x="826770" y="2273300"/>
            <a:ext cx="3491865" cy="3155950"/>
          </a:xfrm>
        </p:spPr>
        <p:txBody>
          <a:bodyPr/>
          <a:lstStyle/>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守护进程特点</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守护进程创建步骤</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ts val="2000"/>
              </a:lnSpc>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占位符 3"/>
          <p:cNvSpPr>
            <a:spLocks noGrp="1"/>
          </p:cNvSpPr>
          <p:nvPr>
            <p:ph type="body" sz="quarter" idx="16"/>
          </p:nvPr>
        </p:nvSpPr>
        <p:spPr>
          <a:xfrm>
            <a:off x="815633" y="1482027"/>
            <a:ext cx="10368720" cy="503123"/>
          </a:xfrm>
        </p:spPr>
        <p:txBody>
          <a:bodyPr/>
          <a:lstStyle/>
          <a:p>
            <a:r>
              <a:rPr lang="zh-CN" altLang="en-US" sz="4400" b="0" dirty="0" smtClean="0">
                <a:solidFill>
                  <a:srgbClr val="01E1EF"/>
                </a:solidFill>
              </a:rPr>
              <a:t>进程小结</a:t>
            </a:r>
            <a:endParaRPr lang="zh-CN" altLang="en-US" sz="4400" b="0" dirty="0" smtClean="0">
              <a:solidFill>
                <a:srgbClr val="01E1E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66848" y="3953519"/>
            <a:ext cx="5473117" cy="576041"/>
          </a:xfrm>
        </p:spPr>
        <p:txBody>
          <a:bodyPr/>
          <a:lstStyle/>
          <a:p>
            <a:r>
              <a:rPr lang="zh-CN" altLang="en-US" sz="2400" dirty="0" smtClean="0">
                <a:solidFill>
                  <a:schemeClr val="bg1"/>
                </a:solidFill>
              </a:rPr>
              <a:t>创建守护进程（熟练）</a:t>
            </a:r>
            <a:endParaRPr lang="zh-CN" altLang="en-US" sz="2400" dirty="0" smtClean="0">
              <a:solidFill>
                <a:schemeClr val="bg1"/>
              </a:solidFill>
            </a:endParaRPr>
          </a:p>
        </p:txBody>
      </p:sp>
      <p:sp>
        <p:nvSpPr>
          <p:cNvPr id="7" name="文本占位符 6"/>
          <p:cNvSpPr>
            <a:spLocks noGrp="1"/>
          </p:cNvSpPr>
          <p:nvPr>
            <p:ph type="body" sz="quarter" idx="14"/>
          </p:nvPr>
        </p:nvSpPr>
        <p:spPr>
          <a:xfrm>
            <a:off x="768025" y="4873782"/>
            <a:ext cx="5473117" cy="480035"/>
          </a:xfrm>
        </p:spPr>
        <p:txBody>
          <a:bodyPr/>
          <a:lstStyle/>
          <a:p>
            <a:r>
              <a:rPr lang="zh-CN" altLang="en-US" sz="2400" dirty="0" smtClean="0">
                <a:solidFill>
                  <a:schemeClr val="bg1"/>
                </a:solidFill>
              </a:rPr>
              <a:t>小结</a:t>
            </a:r>
            <a:endParaRPr lang="zh-CN" altLang="en-US" sz="2400" dirty="0" smtClean="0">
              <a:solidFill>
                <a:schemeClr val="bg1"/>
              </a:solidFill>
            </a:endParaRPr>
          </a:p>
        </p:txBody>
      </p:sp>
      <p:sp>
        <p:nvSpPr>
          <p:cNvPr id="9" name="文本占位符 8"/>
          <p:cNvSpPr>
            <a:spLocks noGrp="1"/>
          </p:cNvSpPr>
          <p:nvPr>
            <p:ph type="body" sz="quarter" idx="15"/>
          </p:nvPr>
        </p:nvSpPr>
        <p:spPr>
          <a:xfrm>
            <a:off x="767850" y="3185092"/>
            <a:ext cx="5473117" cy="480035"/>
          </a:xfrm>
        </p:spPr>
        <p:txBody>
          <a:bodyPr/>
          <a:lstStyle/>
          <a:p>
            <a:r>
              <a:rPr lang="zh-CN" altLang="en-US" sz="2400" dirty="0" smtClean="0">
                <a:solidFill>
                  <a:schemeClr val="bg1"/>
                </a:solidFill>
              </a:rPr>
              <a:t>会话、控</a:t>
            </a:r>
            <a:r>
              <a:rPr lang="zh-CN" altLang="en-US" sz="2400" dirty="0">
                <a:solidFill>
                  <a:schemeClr val="bg1"/>
                </a:solidFill>
              </a:rPr>
              <a:t>制终端（了解）</a:t>
            </a:r>
            <a:endParaRPr lang="zh-CN" altLang="en-US" sz="2400" dirty="0">
              <a:solidFill>
                <a:schemeClr val="bg1"/>
              </a:solidFill>
            </a:endParaRPr>
          </a:p>
        </p:txBody>
      </p:sp>
      <p:sp>
        <p:nvSpPr>
          <p:cNvPr id="12" name="文本占位符 11"/>
          <p:cNvSpPr>
            <a:spLocks noGrp="1"/>
          </p:cNvSpPr>
          <p:nvPr>
            <p:ph type="body" sz="quarter" idx="16"/>
          </p:nvPr>
        </p:nvSpPr>
        <p:spPr>
          <a:xfrm>
            <a:off x="767130" y="1337855"/>
            <a:ext cx="10368720" cy="719138"/>
          </a:xfrm>
        </p:spPr>
        <p:txBody>
          <a:bodyPr/>
          <a:lstStyle/>
          <a:p>
            <a:r>
              <a:rPr lang="zh-CN" altLang="en-US" sz="4400" b="0" dirty="0">
                <a:solidFill>
                  <a:srgbClr val="01E1EF"/>
                </a:solidFill>
              </a:rPr>
              <a:t>课程目标：</a:t>
            </a:r>
            <a:endParaRPr lang="zh-CN" altLang="en-US" sz="4400" b="0" dirty="0">
              <a:solidFill>
                <a:srgbClr val="01E1EF"/>
              </a:solidFill>
            </a:endParaRPr>
          </a:p>
          <a:p>
            <a:endParaRPr lang="zh-CN" altLang="en-US" sz="4400" b="0" dirty="0">
              <a:solidFill>
                <a:srgbClr val="01E1EF"/>
              </a:solidFill>
            </a:endParaRPr>
          </a:p>
        </p:txBody>
      </p:sp>
      <p:sp>
        <p:nvSpPr>
          <p:cNvPr id="8" name="文本占位符 7"/>
          <p:cNvSpPr>
            <a:spLocks noGrp="1"/>
          </p:cNvSpPr>
          <p:nvPr>
            <p:ph type="body" sz="quarter" idx="17"/>
          </p:nvPr>
        </p:nvSpPr>
        <p:spPr>
          <a:xfrm>
            <a:off x="766768" y="2489037"/>
            <a:ext cx="5473117" cy="480033"/>
          </a:xfrm>
        </p:spPr>
        <p:txBody>
          <a:bodyPr/>
          <a:lstStyle/>
          <a:p>
            <a:r>
              <a:rPr lang="zh-CN" altLang="en-US" sz="2400" dirty="0">
                <a:solidFill>
                  <a:schemeClr val="bg1"/>
                </a:solidFill>
              </a:rPr>
              <a:t>守护进程特点（了解）</a:t>
            </a:r>
            <a:endParaRPr lang="zh-CN" altLang="en-US" sz="2400" dirty="0">
              <a:solidFill>
                <a:schemeClr val="bg1"/>
              </a:solidFill>
            </a:endParaRPr>
          </a:p>
          <a:p>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97560" y="2407920"/>
            <a:ext cx="8608060" cy="3237865"/>
          </a:xfrm>
        </p:spPr>
        <p:txBody>
          <a:bodyPr/>
          <a:lstStyle/>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守护进程</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(Daemon Process)</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三种进程类型之一</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 Linux 中的后台服务进程</a:t>
            </a:r>
            <a:endPar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是一个生存期较长的进程，通常独立于控制终端并且周期性地执行某种任务或等待处理某些发生的事件</a:t>
            </a:r>
            <a:endParaRPr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a:xfrm>
            <a:off x="761658" y="1123252"/>
            <a:ext cx="10368720" cy="503123"/>
          </a:xfrm>
        </p:spPr>
        <p:txBody>
          <a:bodyPr/>
          <a:lstStyle/>
          <a:p>
            <a:r>
              <a:rPr lang="zh-CN" altLang="en-US" sz="4400" b="0" dirty="0" smtClean="0">
                <a:solidFill>
                  <a:srgbClr val="01E1EF"/>
                </a:solidFill>
              </a:rPr>
              <a:t>守护进程</a:t>
            </a:r>
            <a:endParaRPr lang="zh-CN" altLang="en-US" sz="4400" b="0" dirty="0" smtClean="0">
              <a:solidFill>
                <a:srgbClr val="01E1E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36600" y="2028190"/>
            <a:ext cx="7663815" cy="4231005"/>
          </a:xfrm>
        </p:spPr>
        <p:txBody>
          <a:bodyPr/>
          <a:lstStyle/>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rPr>
              <a:t>始终在后台运行</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rPr>
              <a:t>独立于任何终端</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rPr>
              <a:t>周期性的执行某种任务或等待处理特定事件</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6"/>
          </p:nvPr>
        </p:nvSpPr>
        <p:spPr>
          <a:xfrm>
            <a:off x="686093" y="1414082"/>
            <a:ext cx="10368720" cy="503123"/>
          </a:xfrm>
        </p:spPr>
        <p:txBody>
          <a:bodyPr/>
          <a:lstStyle/>
          <a:p>
            <a:r>
              <a:rPr lang="zh-CN" altLang="en-US" sz="4400" b="0" dirty="0" smtClean="0">
                <a:solidFill>
                  <a:srgbClr val="01E1EF"/>
                </a:solidFill>
              </a:rPr>
              <a:t>守护进程特点</a:t>
            </a:r>
            <a:endParaRPr lang="zh-CN" altLang="en-US" sz="4400" b="0" dirty="0" smtClean="0">
              <a:solidFill>
                <a:srgbClr val="01E1E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240665" y="1167765"/>
            <a:ext cx="7590155" cy="4688205"/>
          </a:xfrm>
        </p:spPr>
        <p:txBody>
          <a:bodyPr/>
          <a:lstStyle/>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进程组（Process Group）： 进程集合，每个进程组有一个组长（Leader），其进程 ID 就是该进程组 ID。</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会话（Session）： 进程组集合，每个会话有一个组长，其进程 ID 就是该会话组 ID。</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控制终端（Controlling Terminal）：每个会话可以有一个单独的控制终端，与控制终端连接的 Leader 就是控制进程（Controlling Process）。</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a:xfrm>
            <a:off x="240958" y="302197"/>
            <a:ext cx="10368720" cy="503123"/>
          </a:xfrm>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 </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sz="4400" b="0" dirty="0" smtClean="0">
                <a:solidFill>
                  <a:srgbClr val="01E1EF"/>
                </a:solidFill>
                <a:latin typeface="微软雅黑" panose="020B0503020204020204" pitchFamily="34" charset="-122"/>
                <a:cs typeface="微软雅黑" panose="020B0503020204020204" pitchFamily="34" charset="-122"/>
              </a:rPr>
              <a:t>相关概念</a:t>
            </a:r>
            <a:endParaRPr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lang="zh-CN" altLang="en-US"/>
          </a:p>
        </p:txBody>
      </p:sp>
      <p:sp>
        <p:nvSpPr>
          <p:cNvPr id="3" name="文本占位符 2"/>
          <p:cNvSpPr>
            <a:spLocks noGrp="1"/>
          </p:cNvSpPr>
          <p:nvPr>
            <p:ph type="body" sz="quarter" idx="16"/>
          </p:nvPr>
        </p:nvSpPr>
        <p:spPr/>
        <p:txBody>
          <a:bodyPr/>
          <a:lstStyle/>
          <a:p>
            <a:endParaRPr lang="zh-CN" altLang="en-US"/>
          </a:p>
        </p:txBody>
      </p:sp>
      <p:pic>
        <p:nvPicPr>
          <p:cNvPr id="1028" name="Picture 4"/>
          <p:cNvPicPr>
            <a:picLocks noChangeAspect="1" noChangeArrowheads="1"/>
          </p:cNvPicPr>
          <p:nvPr/>
        </p:nvPicPr>
        <p:blipFill>
          <a:blip r:embed="rId1"/>
          <a:srcRect/>
          <a:stretch>
            <a:fillRect/>
          </a:stretch>
        </p:blipFill>
        <p:spPr bwMode="auto">
          <a:xfrm>
            <a:off x="0" y="0"/>
            <a:ext cx="10668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63500" y="1153160"/>
            <a:ext cx="6793865" cy="4968240"/>
          </a:xfrm>
        </p:spPr>
        <p:txBody>
          <a:bodyPr/>
          <a:lstStyle/>
          <a:p>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创建子进程，父进程退出</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if (fork() &gt; 0)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exit(0);</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子进程变成孤儿进程，被</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init</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进程收养</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子进程在后台运行</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a:xfrm>
            <a:off x="328588" y="464757"/>
            <a:ext cx="10368720" cy="503123"/>
          </a:xfrm>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守护进程创建</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lang="zh-CN" altLang="en-US" sz="4400" b="0" dirty="0" smtClean="0">
                <a:solidFill>
                  <a:srgbClr val="01E1EF"/>
                </a:solidFill>
                <a:latin typeface="微软雅黑" panose="020B0503020204020204" pitchFamily="34" charset="-122"/>
                <a:cs typeface="微软雅黑" panose="020B0503020204020204" pitchFamily="34" charset="-122"/>
              </a:rPr>
              <a:t>一</a:t>
            </a:r>
            <a:r>
              <a:rPr lang="en-US" altLang="zh-CN" sz="4400" b="0" dirty="0" smtClean="0">
                <a:solidFill>
                  <a:srgbClr val="01E1EF"/>
                </a:solidFill>
                <a:latin typeface="微软雅黑" panose="020B0503020204020204" pitchFamily="34" charset="-122"/>
                <a:cs typeface="微软雅黑" panose="020B0503020204020204" pitchFamily="34" charset="-122"/>
              </a:rPr>
              <a:t>)</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10160" y="1078865"/>
            <a:ext cx="5629910" cy="4968240"/>
          </a:xfrm>
        </p:spPr>
        <p:txBody>
          <a:bodyPr/>
          <a:lstStyle/>
          <a:p>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子进程创建新会话</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if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setsid</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&lt; 0)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exit(-1);</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子进程成为新的会话组长</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68580">
              <a:buFont typeface="Wingdings" panose="05000000000000000000" pitchFamily="2" charset="2"/>
              <a:buChar char="Ø"/>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子进程脱离原先的终端</a:t>
            </a:r>
            <a:endPar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守护进程创建</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lang="zh-CN" altLang="en-US" sz="4400" b="0" dirty="0">
                <a:solidFill>
                  <a:srgbClr val="01E1EF"/>
                </a:solidFill>
                <a:latin typeface="微软雅黑" panose="020B0503020204020204" pitchFamily="34" charset="-122"/>
                <a:cs typeface="微软雅黑" panose="020B0503020204020204" pitchFamily="34" charset="-122"/>
              </a:rPr>
              <a:t>二</a:t>
            </a:r>
            <a:r>
              <a:rPr lang="en-US" altLang="zh-CN" sz="4400" b="0" dirty="0" smtClean="0">
                <a:solidFill>
                  <a:srgbClr val="01E1EF"/>
                </a:solidFill>
                <a:latin typeface="微软雅黑" panose="020B0503020204020204" pitchFamily="34" charset="-122"/>
                <a:cs typeface="微软雅黑" panose="020B0503020204020204" pitchFamily="34" charset="-122"/>
              </a:rPr>
              <a:t>)</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255270" y="1152525"/>
            <a:ext cx="7870825" cy="4968240"/>
          </a:xfrm>
        </p:spPr>
        <p:txBody>
          <a:bodyPr/>
          <a:lstStyle/>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更改当前工作目录</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chdir</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chdir</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tmp</a:t>
            </a: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74320" indent="0">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守护进程一直在后台运行，其工作目录不能被卸载</a:t>
            </a:r>
            <a:endPar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74320" indent="0">
              <a:buNone/>
            </a:pPr>
            <a:r>
              <a:rPr lang="en-US" altLang="zh-CN"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重新设定当前工作目录</a:t>
            </a:r>
            <a:r>
              <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cwd</a:t>
            </a:r>
            <a:endParaRPr lang="en-US" altLang="zh-CN"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6"/>
          </p:nvPr>
        </p:nvSpPr>
        <p:spPr/>
        <p:txBody>
          <a:bodyPr/>
          <a:lstStyle/>
          <a:p>
            <a:r>
              <a:rPr lang="zh-CN" altLang="en-US" sz="4400" b="0" dirty="0" smtClean="0">
                <a:solidFill>
                  <a:srgbClr val="01E1EF"/>
                </a:solidFill>
                <a:latin typeface="微软雅黑" panose="020B0503020204020204" pitchFamily="34" charset="-122"/>
                <a:cs typeface="微软雅黑" panose="020B0503020204020204" pitchFamily="34" charset="-122"/>
              </a:rPr>
              <a:t>守护进程创建</a:t>
            </a:r>
            <a:r>
              <a:rPr lang="en-US" altLang="zh-CN" sz="4400" b="0" dirty="0" smtClean="0">
                <a:solidFill>
                  <a:srgbClr val="01E1EF"/>
                </a:solidFill>
                <a:latin typeface="微软雅黑" panose="020B0503020204020204" pitchFamily="34" charset="-122"/>
                <a:cs typeface="微软雅黑" panose="020B0503020204020204" pitchFamily="34" charset="-122"/>
              </a:rPr>
              <a:t>(</a:t>
            </a:r>
            <a:r>
              <a:rPr lang="zh-CN" altLang="en-US" sz="4400" b="0" dirty="0" smtClean="0">
                <a:solidFill>
                  <a:srgbClr val="01E1EF"/>
                </a:solidFill>
                <a:latin typeface="微软雅黑" panose="020B0503020204020204" pitchFamily="34" charset="-122"/>
                <a:cs typeface="微软雅黑" panose="020B0503020204020204" pitchFamily="34" charset="-122"/>
              </a:rPr>
              <a:t>三</a:t>
            </a:r>
            <a:r>
              <a:rPr lang="en-US" altLang="zh-CN" sz="4400" b="0" dirty="0" smtClean="0">
                <a:solidFill>
                  <a:srgbClr val="01E1EF"/>
                </a:solidFill>
                <a:latin typeface="微软雅黑" panose="020B0503020204020204" pitchFamily="34" charset="-122"/>
                <a:cs typeface="微软雅黑" panose="020B0503020204020204" pitchFamily="34" charset="-122"/>
              </a:rPr>
              <a:t>)</a:t>
            </a:r>
            <a:endParaRPr lang="en-US" altLang="zh-CN" sz="4400" b="0" dirty="0" smtClean="0">
              <a:solidFill>
                <a:srgbClr val="01E1EF"/>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清远见慕课堂 - PPT模板（最终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文件操作</Template>
  <TotalTime>0</TotalTime>
  <Words>1475</Words>
  <Application>WPS 演示</Application>
  <PresentationFormat>自定义</PresentationFormat>
  <Paragraphs>146</Paragraphs>
  <Slides>15</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微软雅黑</vt:lpstr>
      <vt:lpstr>Calibri</vt:lpstr>
      <vt:lpstr>黑体</vt:lpstr>
      <vt:lpstr>华文细黑</vt:lpstr>
      <vt:lpstr>Times New Roman</vt:lpstr>
      <vt:lpstr>Arial Unicode MS</vt:lpstr>
      <vt:lpstr>华清远见慕课堂 - PPT模板（最终版）</vt:lpstr>
      <vt:lpstr>进程基础（六）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标准I/O库 </dc:title>
  <dc:creator>User</dc:creator>
  <cp:lastModifiedBy>Administrator</cp:lastModifiedBy>
  <cp:revision>1239</cp:revision>
  <dcterms:created xsi:type="dcterms:W3CDTF">2008-06-24T03:08:00Z</dcterms:created>
  <dcterms:modified xsi:type="dcterms:W3CDTF">2021-10-27T05:07:33Z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ED009D9AFBC047729AE5F8404A01AE08</vt:lpwstr>
  </property>
</Properties>
</file>