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616" r:id="rId3"/>
    <p:sldId id="1550" r:id="rId4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258" y="-108"/>
      </p:cViewPr>
      <p:guideLst>
        <p:guide orient="horz" pos="2158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77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71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88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gdb</a:t>
            </a:r>
            <a:r>
              <a:rPr sz="5865" smtClean="0">
                <a:solidFill>
                  <a:srgbClr val="FFFF00"/>
                </a:solidFill>
                <a:sym typeface="+mn-ea"/>
              </a:rPr>
              <a:t>调试多进程</a:t>
            </a:r>
            <a:br>
              <a:rPr lang="en-US" altLang="zh-CN" sz="5865" smtClean="0">
                <a:solidFill>
                  <a:srgbClr val="FFFF00"/>
                </a:solidFill>
                <a:sym typeface="+mn-ea"/>
              </a:rPr>
            </a:br>
            <a:endParaRPr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67130" y="133785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66768" y="2489037"/>
            <a:ext cx="5473117" cy="480033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gdb调试多进程程序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set follow-fork-mode</a:t>
            </a:r>
            <a:r>
              <a:rPr lang="en-US" altLang="zh-CN" sz="2400" dirty="0">
                <a:solidFill>
                  <a:schemeClr val="bg1"/>
                </a:solidFill>
              </a:rPr>
              <a:t> child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set </a:t>
            </a:r>
            <a:r>
              <a:rPr sz="2400">
                <a:solidFill>
                  <a:schemeClr val="bg1"/>
                </a:solidFill>
                <a:sym typeface="+mn-ea"/>
              </a:rPr>
              <a:t>follow-fork-mode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parent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set detach-on-fork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 on/off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info inferiors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inferiors  </a:t>
            </a:r>
            <a:r>
              <a:rPr sz="2400" dirty="0">
                <a:solidFill>
                  <a:schemeClr val="bg1"/>
                </a:solidFill>
              </a:rPr>
              <a:t>进程序号（</a:t>
            </a:r>
            <a:r>
              <a:rPr lang="en-US" altLang="zh-CN" sz="2400" dirty="0">
                <a:solidFill>
                  <a:schemeClr val="bg1"/>
                </a:solidFill>
              </a:rPr>
              <a:t>1,2,3....</a:t>
            </a:r>
            <a:r>
              <a:rPr sz="2400" dirty="0">
                <a:solidFill>
                  <a:schemeClr val="bg1"/>
                </a:solidFill>
              </a:rPr>
              <a:t>）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153</Words>
  <Application>WPS 演示</Application>
  <PresentationFormat>自定义</PresentationFormat>
  <Paragraphs>18</Paragraphs>
  <Slides>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Arial Unicode MS</vt:lpstr>
      <vt:lpstr>华清远见慕课堂 - PPT模板（最终版）</vt:lpstr>
      <vt:lpstr>进程基础（六）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1249</cp:revision>
  <dcterms:created xsi:type="dcterms:W3CDTF">2008-06-24T03:08:00Z</dcterms:created>
  <dcterms:modified xsi:type="dcterms:W3CDTF">2021-10-28T06:57:51Z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ED009D9AFBC047729AE5F8404A01AE08</vt:lpwstr>
  </property>
</Properties>
</file>