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4" r:id="rId5"/>
    <p:sldId id="263" r:id="rId6"/>
    <p:sldId id="256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8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9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8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6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7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6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EABA-5772-434A-AD83-9D695AFE3FA0}" type="datetimeFigureOut">
              <a:rPr lang="zh-CN" altLang="en-US" smtClean="0"/>
              <a:t>2017/2/2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EE1D-8E7F-4ACA-A693-369161E93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6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56055" y="1989801"/>
            <a:ext cx="8721333" cy="3001865"/>
            <a:chOff x="1256055" y="1989801"/>
            <a:chExt cx="8721333" cy="3001865"/>
          </a:xfrm>
        </p:grpSpPr>
        <p:sp>
          <p:nvSpPr>
            <p:cNvPr id="2" name="矩形 1"/>
            <p:cNvSpPr/>
            <p:nvPr/>
          </p:nvSpPr>
          <p:spPr>
            <a:xfrm>
              <a:off x="4119919" y="2027336"/>
              <a:ext cx="3691242" cy="290267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云形 4"/>
            <p:cNvSpPr/>
            <p:nvPr/>
          </p:nvSpPr>
          <p:spPr>
            <a:xfrm>
              <a:off x="1427268" y="3880876"/>
              <a:ext cx="1903436" cy="103973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832" y="2039202"/>
              <a:ext cx="1634171" cy="1291023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6" name="文本框 5"/>
            <p:cNvSpPr txBox="1"/>
            <p:nvPr/>
          </p:nvSpPr>
          <p:spPr>
            <a:xfrm>
              <a:off x="1859104" y="2521604"/>
              <a:ext cx="943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MAG</a:t>
              </a:r>
              <a:endParaRPr lang="zh-CN" altLang="en-US" sz="2800" b="1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55147" y="2201573"/>
              <a:ext cx="3105907" cy="647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Citation Ensemble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79720" y="4390851"/>
              <a:ext cx="1771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Ensembles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449770" y="3046155"/>
              <a:ext cx="3105906" cy="5200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Venue Ensemble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449770" y="3759815"/>
              <a:ext cx="3105906" cy="5256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Author Ensemble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485622" y="2331564"/>
              <a:ext cx="956578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3483348" y="3108683"/>
              <a:ext cx="946041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456593" y="3829043"/>
              <a:ext cx="968875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56055" y="1989801"/>
              <a:ext cx="2173956" cy="30018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60764" y="3264747"/>
              <a:ext cx="339972" cy="634577"/>
              <a:chOff x="1971509" y="3370036"/>
              <a:chExt cx="339972" cy="688547"/>
            </a:xfrm>
          </p:grpSpPr>
          <p:sp>
            <p:nvSpPr>
              <p:cNvPr id="27" name="右箭头 26"/>
              <p:cNvSpPr/>
              <p:nvPr/>
            </p:nvSpPr>
            <p:spPr>
              <a:xfrm rot="16200000">
                <a:off x="1797221" y="3544324"/>
                <a:ext cx="688547" cy="339972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  <a:prstDash val="sysDash"/>
                  </a:ln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12540" y="3617576"/>
                <a:ext cx="257908" cy="26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401105" y="3313870"/>
              <a:ext cx="1859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Integration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7890158" y="2027336"/>
              <a:ext cx="309470" cy="2886735"/>
            </a:xfrm>
            <a:prstGeom prst="rightBrace">
              <a:avLst>
                <a:gd name="adj1" fmla="val 100201"/>
                <a:gd name="adj2" fmla="val 512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325517" y="2629109"/>
              <a:ext cx="1651871" cy="172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Article Ranking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36230" y="3921788"/>
              <a:ext cx="14136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External </a:t>
              </a:r>
              <a:r>
                <a:rPr lang="en-US" altLang="zh-CN" sz="2800" b="1" dirty="0"/>
                <a:t>Data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98956" y="1989801"/>
            <a:ext cx="8378432" cy="3001865"/>
            <a:chOff x="1598956" y="1989801"/>
            <a:chExt cx="8378432" cy="3001865"/>
          </a:xfrm>
        </p:grpSpPr>
        <p:sp>
          <p:nvSpPr>
            <p:cNvPr id="2" name="矩形 1"/>
            <p:cNvSpPr/>
            <p:nvPr/>
          </p:nvSpPr>
          <p:spPr>
            <a:xfrm>
              <a:off x="4119919" y="2027336"/>
              <a:ext cx="3691242" cy="290267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283" y="2199300"/>
              <a:ext cx="1634171" cy="1291023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6" name="文本框 5"/>
            <p:cNvSpPr txBox="1"/>
            <p:nvPr/>
          </p:nvSpPr>
          <p:spPr>
            <a:xfrm>
              <a:off x="1598956" y="3434893"/>
              <a:ext cx="1934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Academic Graph Data (AGD)</a:t>
              </a:r>
              <a:endParaRPr lang="zh-CN" altLang="en-US" sz="2800" b="1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55147" y="2201573"/>
              <a:ext cx="3105907" cy="52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Venue Ensemble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79720" y="4390851"/>
              <a:ext cx="1771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Ensembles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449770" y="3059037"/>
              <a:ext cx="3105906" cy="5200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Citation </a:t>
              </a:r>
              <a:r>
                <a:rPr lang="en-US" altLang="zh-CN" sz="2800" b="1" dirty="0" smtClean="0">
                  <a:solidFill>
                    <a:schemeClr val="tx1"/>
                  </a:solidFill>
                </a:rPr>
                <a:t>Ensemble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449770" y="3914563"/>
              <a:ext cx="3105906" cy="5256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Author Ensemble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485622" y="2261224"/>
              <a:ext cx="956578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3483348" y="3122751"/>
              <a:ext cx="946041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483348" y="4011927"/>
              <a:ext cx="942120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63351" y="1989801"/>
              <a:ext cx="1805296" cy="30018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大括号 12"/>
            <p:cNvSpPr/>
            <p:nvPr/>
          </p:nvSpPr>
          <p:spPr>
            <a:xfrm>
              <a:off x="7890158" y="2027336"/>
              <a:ext cx="309470" cy="2886735"/>
            </a:xfrm>
            <a:prstGeom prst="rightBrace">
              <a:avLst>
                <a:gd name="adj1" fmla="val 100201"/>
                <a:gd name="adj2" fmla="val 512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325517" y="2629109"/>
              <a:ext cx="1651871" cy="172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Article Ranking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16200000">
              <a:off x="5729900" y="2592615"/>
              <a:ext cx="335464" cy="59737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400000">
              <a:off x="5729899" y="3456585"/>
              <a:ext cx="335464" cy="59737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8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6696" y="1989801"/>
            <a:ext cx="8390692" cy="3001865"/>
            <a:chOff x="1586696" y="1989801"/>
            <a:chExt cx="8390692" cy="3001865"/>
          </a:xfrm>
        </p:grpSpPr>
        <p:sp>
          <p:nvSpPr>
            <p:cNvPr id="3" name="矩形 2"/>
            <p:cNvSpPr/>
            <p:nvPr/>
          </p:nvSpPr>
          <p:spPr>
            <a:xfrm>
              <a:off x="4119919" y="2027336"/>
              <a:ext cx="3691242" cy="290267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283" y="2379606"/>
              <a:ext cx="1634171" cy="1291023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586696" y="3677010"/>
              <a:ext cx="19344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Academic </a:t>
              </a:r>
              <a:r>
                <a:rPr lang="en-US" altLang="zh-CN" sz="2800" b="1" dirty="0" smtClean="0"/>
                <a:t>Graph</a:t>
              </a:r>
              <a:endParaRPr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55147" y="2201573"/>
              <a:ext cx="3105907" cy="52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Venue Ensemble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79720" y="4390851"/>
              <a:ext cx="17716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Ensembles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449770" y="3059037"/>
              <a:ext cx="3105906" cy="5200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Citation </a:t>
              </a:r>
              <a:r>
                <a:rPr lang="en-US" altLang="zh-CN" sz="2800" b="1" dirty="0" smtClean="0">
                  <a:solidFill>
                    <a:schemeClr val="tx1"/>
                  </a:solidFill>
                </a:rPr>
                <a:t>Ensemble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449770" y="3914563"/>
              <a:ext cx="3105906" cy="5256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Author Ensemble</a:t>
              </a: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485622" y="2261224"/>
              <a:ext cx="956578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3483348" y="3122751"/>
              <a:ext cx="946041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483348" y="4011927"/>
              <a:ext cx="942120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63351" y="1989801"/>
              <a:ext cx="1805296" cy="30018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7890158" y="2027336"/>
              <a:ext cx="309470" cy="2886735"/>
            </a:xfrm>
            <a:prstGeom prst="rightBrace">
              <a:avLst>
                <a:gd name="adj1" fmla="val 100201"/>
                <a:gd name="adj2" fmla="val 512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25517" y="2629109"/>
              <a:ext cx="1651871" cy="172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Article Ranking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16200000">
              <a:off x="5729900" y="2592615"/>
              <a:ext cx="335464" cy="59737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400000">
              <a:off x="5729899" y="3456585"/>
              <a:ext cx="335464" cy="59737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6696" y="1989801"/>
            <a:ext cx="8434936" cy="3001865"/>
            <a:chOff x="1586696" y="1989801"/>
            <a:chExt cx="8434936" cy="3001865"/>
          </a:xfrm>
        </p:grpSpPr>
        <p:sp>
          <p:nvSpPr>
            <p:cNvPr id="3" name="矩形 2"/>
            <p:cNvSpPr/>
            <p:nvPr/>
          </p:nvSpPr>
          <p:spPr>
            <a:xfrm>
              <a:off x="4119919" y="2027336"/>
              <a:ext cx="3822766" cy="290267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5283" y="2379606"/>
              <a:ext cx="1634171" cy="1291023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586696" y="3677010"/>
              <a:ext cx="19344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Academic </a:t>
              </a:r>
              <a:r>
                <a:rPr lang="en-US" altLang="zh-CN" sz="2800" b="1" dirty="0" smtClean="0"/>
                <a:t>Graph</a:t>
              </a:r>
              <a:endParaRPr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55147" y="2201573"/>
              <a:ext cx="3309121" cy="52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Venue </a:t>
              </a:r>
              <a:r>
                <a:rPr lang="en-US" altLang="zh-CN" sz="2800" b="1" dirty="0" smtClean="0">
                  <a:solidFill>
                    <a:schemeClr val="tx1"/>
                  </a:solidFill>
                </a:rPr>
                <a:t>Component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10953" y="4390851"/>
              <a:ext cx="19091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Importance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449769" y="3059037"/>
              <a:ext cx="3314499" cy="5200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</a:rPr>
                <a:t>Citation 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Component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449770" y="3914563"/>
              <a:ext cx="3314498" cy="5256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Author 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Component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3485622" y="2261224"/>
              <a:ext cx="956578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3483348" y="3122751"/>
              <a:ext cx="946041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483348" y="4011927"/>
              <a:ext cx="942120" cy="38719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63351" y="1989801"/>
              <a:ext cx="1805296" cy="300186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>
              <a:off x="7963898" y="2027336"/>
              <a:ext cx="309470" cy="2886735"/>
            </a:xfrm>
            <a:prstGeom prst="rightBrace">
              <a:avLst>
                <a:gd name="adj1" fmla="val 100201"/>
                <a:gd name="adj2" fmla="val 512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69761" y="2629109"/>
              <a:ext cx="1651871" cy="172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</a:rPr>
                <a:t>Article Ranking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16200000">
              <a:off x="5729900" y="2592615"/>
              <a:ext cx="335464" cy="59737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400000">
              <a:off x="5729899" y="3456585"/>
              <a:ext cx="335464" cy="59737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99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696942" y="4633286"/>
            <a:ext cx="145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Ensembles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5951" y="5618030"/>
            <a:ext cx="2788430" cy="3524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Time-Weighted PageRank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365885" y="620769"/>
            <a:ext cx="5850836" cy="2923413"/>
            <a:chOff x="2365885" y="620769"/>
            <a:chExt cx="5850836" cy="2923413"/>
          </a:xfrm>
        </p:grpSpPr>
        <p:sp>
          <p:nvSpPr>
            <p:cNvPr id="19" name="矩形 18"/>
            <p:cNvSpPr/>
            <p:nvPr/>
          </p:nvSpPr>
          <p:spPr>
            <a:xfrm>
              <a:off x="3895951" y="1268591"/>
              <a:ext cx="2788430" cy="1642034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885" y="1308335"/>
              <a:ext cx="1204482" cy="942075"/>
            </a:xfrm>
            <a:prstGeom prst="rect">
              <a:avLst/>
            </a:prstGeom>
            <a:noFill/>
            <a:ln>
              <a:noFill/>
            </a:ln>
            <a:effectLst>
              <a:reflection endPos="0" dist="50800" dir="5400000" sy="-100000" algn="bl" rotWithShape="0"/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2365886" y="2244337"/>
              <a:ext cx="1187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Academic </a:t>
              </a:r>
              <a:r>
                <a:rPr lang="en-US" altLang="zh-CN" b="1" dirty="0" smtClean="0"/>
                <a:t>Graph</a:t>
              </a:r>
              <a:endParaRPr lang="zh-CN" altLang="en-US" b="1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149188" y="1376499"/>
              <a:ext cx="2346258" cy="337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Venue Ensemble</a:t>
              </a:r>
              <a:endParaRPr lang="en-US" altLang="zh-CN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145126" y="1915012"/>
              <a:ext cx="2346257" cy="33944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Citation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Ensemble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145126" y="2455585"/>
              <a:ext cx="2346257" cy="3435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Author Ensemble</a:t>
              </a:r>
            </a:p>
          </p:txBody>
        </p:sp>
        <p:sp>
          <p:nvSpPr>
            <p:cNvPr id="26" name="右箭头 25"/>
            <p:cNvSpPr/>
            <p:nvPr/>
          </p:nvSpPr>
          <p:spPr>
            <a:xfrm>
              <a:off x="3589826" y="1466579"/>
              <a:ext cx="549581" cy="243977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585764" y="1967828"/>
              <a:ext cx="543965" cy="281242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3571396" y="2506342"/>
              <a:ext cx="555372" cy="28723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65885" y="1268591"/>
              <a:ext cx="1205511" cy="1642031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6705982" y="1284122"/>
              <a:ext cx="352533" cy="1626503"/>
            </a:xfrm>
            <a:prstGeom prst="rightBrace">
              <a:avLst>
                <a:gd name="adj1" fmla="val 100201"/>
                <a:gd name="adj2" fmla="val 512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139096" y="1267080"/>
              <a:ext cx="1077625" cy="16235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accent1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Article Ranking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右箭头 31"/>
            <p:cNvSpPr/>
            <p:nvPr/>
          </p:nvSpPr>
          <p:spPr>
            <a:xfrm rot="16200000">
              <a:off x="5155109" y="1584883"/>
              <a:ext cx="167517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 rot="5400000">
              <a:off x="5158187" y="2134978"/>
              <a:ext cx="161358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895951" y="3163272"/>
              <a:ext cx="2788430" cy="3809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Batch/Inc. Computation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右箭头 36"/>
            <p:cNvSpPr/>
            <p:nvPr/>
          </p:nvSpPr>
          <p:spPr>
            <a:xfrm rot="16200000">
              <a:off x="4248501" y="2811312"/>
              <a:ext cx="252647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16200000">
              <a:off x="5112543" y="2811310"/>
              <a:ext cx="252648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箭头 38"/>
            <p:cNvSpPr/>
            <p:nvPr/>
          </p:nvSpPr>
          <p:spPr>
            <a:xfrm rot="16200000">
              <a:off x="5976587" y="2811310"/>
              <a:ext cx="252647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924039" y="620769"/>
              <a:ext cx="2788430" cy="3809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Time-Weighted PageRank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 rot="5400000">
              <a:off x="4247808" y="903061"/>
              <a:ext cx="254032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右箭头 42"/>
            <p:cNvSpPr/>
            <p:nvPr/>
          </p:nvSpPr>
          <p:spPr>
            <a:xfrm rot="5400000">
              <a:off x="5106165" y="908745"/>
              <a:ext cx="265399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右箭头 43"/>
            <p:cNvSpPr/>
            <p:nvPr/>
          </p:nvSpPr>
          <p:spPr>
            <a:xfrm rot="5400000">
              <a:off x="5970211" y="908745"/>
              <a:ext cx="265399" cy="451271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60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715987" y="2477280"/>
            <a:ext cx="1651871" cy="1336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Paper Ranking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8766174" y="2928038"/>
            <a:ext cx="892774" cy="63543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02028" y="553792"/>
            <a:ext cx="2450291" cy="5477168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8" y="651675"/>
            <a:ext cx="1720852" cy="1720852"/>
          </a:xfrm>
          <a:prstGeom prst="rect">
            <a:avLst/>
          </a:prstGeom>
        </p:spPr>
      </p:pic>
      <p:sp>
        <p:nvSpPr>
          <p:cNvPr id="5" name="云形 4"/>
          <p:cNvSpPr/>
          <p:nvPr/>
        </p:nvSpPr>
        <p:spPr>
          <a:xfrm>
            <a:off x="583565" y="3688020"/>
            <a:ext cx="2270686" cy="159843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The Internet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250" y="2393001"/>
            <a:ext cx="2678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Microsoft </a:t>
            </a:r>
          </a:p>
          <a:p>
            <a:pPr algn="ctr"/>
            <a:r>
              <a:rPr lang="en-US" altLang="zh-CN" sz="2800" b="1" dirty="0"/>
              <a:t>Academic Graph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82580" y="5416974"/>
            <a:ext cx="22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External Data</a:t>
            </a:r>
            <a:endParaRPr lang="zh-CN" altLang="en-US" sz="2800" b="1" dirty="0"/>
          </a:p>
        </p:txBody>
      </p:sp>
      <p:sp>
        <p:nvSpPr>
          <p:cNvPr id="10" name="圆角矩形 9"/>
          <p:cNvSpPr/>
          <p:nvPr/>
        </p:nvSpPr>
        <p:spPr>
          <a:xfrm>
            <a:off x="3824246" y="2446532"/>
            <a:ext cx="1973887" cy="1470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Processing and Integration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33860" y="856052"/>
            <a:ext cx="1830216" cy="13077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Ranking based on Citations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788936" y="2966860"/>
            <a:ext cx="835132" cy="38024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8667531">
            <a:off x="5490450" y="1731119"/>
            <a:ext cx="1394047" cy="38719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86120" y="5507740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Ensembles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37923" y="2505639"/>
            <a:ext cx="1830216" cy="13077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Ranking based on Venues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630477" y="4161078"/>
            <a:ext cx="1830216" cy="13077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Ranking based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on Authors</a:t>
            </a:r>
          </a:p>
        </p:txBody>
      </p:sp>
      <p:sp>
        <p:nvSpPr>
          <p:cNvPr id="25" name="右箭头 24"/>
          <p:cNvSpPr/>
          <p:nvPr/>
        </p:nvSpPr>
        <p:spPr>
          <a:xfrm rot="2932469" flipV="1">
            <a:off x="5490449" y="4274343"/>
            <a:ext cx="1394047" cy="38719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826804">
            <a:off x="2364568" y="1950563"/>
            <a:ext cx="1602245" cy="84392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9592341">
            <a:off x="2782657" y="3834871"/>
            <a:ext cx="1168108" cy="24548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718568" y="2330737"/>
            <a:ext cx="1651871" cy="1336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Article Ranking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8737284" y="2681059"/>
            <a:ext cx="955526" cy="635438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1982003" y="3687155"/>
            <a:ext cx="1996108" cy="116302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External Data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62850" y="1435397"/>
            <a:ext cx="1722466" cy="1534310"/>
            <a:chOff x="1987103" y="1458268"/>
            <a:chExt cx="1722466" cy="15343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103" y="1458268"/>
              <a:ext cx="1722466" cy="153431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288176" y="2098638"/>
              <a:ext cx="1114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MAG</a:t>
              </a:r>
              <a:endParaRPr lang="zh-CN" altLang="en-US" sz="2800" b="1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86793" y="2855563"/>
            <a:ext cx="2193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Procession &amp; Integration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16200000">
            <a:off x="2609584" y="3109800"/>
            <a:ext cx="757733" cy="35630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3786390" y="1778988"/>
            <a:ext cx="1569302" cy="38719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1597613">
            <a:off x="3742180" y="2521441"/>
            <a:ext cx="1706985" cy="38719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2366314">
            <a:off x="3477240" y="3199274"/>
            <a:ext cx="2103711" cy="38719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6042" y="1441182"/>
            <a:ext cx="3691242" cy="351718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381270" y="1615420"/>
            <a:ext cx="3105907" cy="7385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Citations Ensemble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48403" y="4369640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Ensembles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81271" y="2653600"/>
            <a:ext cx="3105906" cy="6463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Venue Ensemble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381271" y="3633557"/>
            <a:ext cx="3105906" cy="6641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Authors Ensemble</a:t>
            </a:r>
          </a:p>
        </p:txBody>
      </p:sp>
    </p:spTree>
    <p:extLst>
      <p:ext uri="{BB962C8B-B14F-4D97-AF65-F5344CB8AC3E}">
        <p14:creationId xmlns:p14="http://schemas.microsoft.com/office/powerpoint/2010/main" val="31959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9725273" y="2360697"/>
            <a:ext cx="1651871" cy="1336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Article Ranking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8743989" y="2711019"/>
            <a:ext cx="955526" cy="63543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1782130" y="3633557"/>
            <a:ext cx="1996108" cy="116302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External Data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62977" y="1227251"/>
            <a:ext cx="1722466" cy="1534310"/>
            <a:chOff x="1987103" y="1458268"/>
            <a:chExt cx="1722466" cy="15343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103" y="1458268"/>
              <a:ext cx="1722466" cy="153431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288176" y="2098638"/>
              <a:ext cx="1114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MAG</a:t>
              </a:r>
              <a:endParaRPr lang="zh-CN" altLang="en-US" sz="2800" b="1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83579" y="2790632"/>
            <a:ext cx="2193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Procession &amp; Integration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16200000">
            <a:off x="2319141" y="2992225"/>
            <a:ext cx="938873" cy="35630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517298" y="1820745"/>
            <a:ext cx="1842169" cy="2444422"/>
            <a:chOff x="3533357" y="1966800"/>
            <a:chExt cx="1842169" cy="2444422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3533357" y="2058500"/>
              <a:ext cx="1643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3533358" y="2253803"/>
              <a:ext cx="7711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4315738" y="2253803"/>
              <a:ext cx="0" cy="205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 flipV="1">
              <a:off x="5176863" y="1966800"/>
              <a:ext cx="193598" cy="193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176863" y="2160398"/>
              <a:ext cx="193598" cy="193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533357" y="2058500"/>
              <a:ext cx="0" cy="1953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176863" y="1966800"/>
              <a:ext cx="0" cy="91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176863" y="2253803"/>
              <a:ext cx="0" cy="1001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507606" y="2253803"/>
              <a:ext cx="6692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 flipV="1">
              <a:off x="5181928" y="2942264"/>
              <a:ext cx="193598" cy="193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181928" y="3135862"/>
              <a:ext cx="193598" cy="193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181928" y="2942264"/>
              <a:ext cx="0" cy="91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81928" y="3229267"/>
              <a:ext cx="0" cy="1001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507606" y="3229267"/>
              <a:ext cx="67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5175971" y="4024026"/>
              <a:ext cx="193598" cy="193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175971" y="4217624"/>
              <a:ext cx="193598" cy="1935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175971" y="4024026"/>
              <a:ext cx="0" cy="91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175971" y="4311029"/>
              <a:ext cx="0" cy="1001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304489" y="4304922"/>
              <a:ext cx="871482" cy="61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4507606" y="3033964"/>
              <a:ext cx="6795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4507606" y="4110105"/>
              <a:ext cx="6795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507606" y="2253803"/>
              <a:ext cx="0" cy="7801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507606" y="3229267"/>
              <a:ext cx="0" cy="8808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5046042" y="1441182"/>
            <a:ext cx="3691242" cy="351718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381270" y="1615420"/>
            <a:ext cx="3105907" cy="7385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Citations Ensemble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048403" y="4369640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Ensembles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381271" y="2653600"/>
            <a:ext cx="3105906" cy="6463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Venue Ensemble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381271" y="3633557"/>
            <a:ext cx="3105906" cy="6641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Authors Ensemble</a:t>
            </a:r>
          </a:p>
        </p:txBody>
      </p:sp>
    </p:spTree>
    <p:extLst>
      <p:ext uri="{BB962C8B-B14F-4D97-AF65-F5344CB8AC3E}">
        <p14:creationId xmlns:p14="http://schemas.microsoft.com/office/powerpoint/2010/main" val="27711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123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gong</dc:creator>
  <cp:lastModifiedBy>Renjun Hu</cp:lastModifiedBy>
  <cp:revision>59</cp:revision>
  <dcterms:created xsi:type="dcterms:W3CDTF">2015-12-08T09:47:26Z</dcterms:created>
  <dcterms:modified xsi:type="dcterms:W3CDTF">2017-02-01T16:06:49Z</dcterms:modified>
</cp:coreProperties>
</file>