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84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5836-39C0-4D9B-BE82-2586229D4334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3CEE-82DF-4C02-AE2E-804604D3F1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5836-39C0-4D9B-BE82-2586229D4334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3CEE-82DF-4C02-AE2E-804604D3F1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5836-39C0-4D9B-BE82-2586229D4334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3CEE-82DF-4C02-AE2E-804604D3F1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5836-39C0-4D9B-BE82-2586229D4334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3CEE-82DF-4C02-AE2E-804604D3F1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5836-39C0-4D9B-BE82-2586229D4334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3CEE-82DF-4C02-AE2E-804604D3F1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5836-39C0-4D9B-BE82-2586229D4334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3CEE-82DF-4C02-AE2E-804604D3F1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5836-39C0-4D9B-BE82-2586229D4334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3CEE-82DF-4C02-AE2E-804604D3F1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5836-39C0-4D9B-BE82-2586229D4334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3CEE-82DF-4C02-AE2E-804604D3F1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5836-39C0-4D9B-BE82-2586229D4334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3CEE-82DF-4C02-AE2E-804604D3F1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5836-39C0-4D9B-BE82-2586229D4334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3CEE-82DF-4C02-AE2E-804604D3F1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5836-39C0-4D9B-BE82-2586229D4334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3CEE-82DF-4C02-AE2E-804604D3F1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95836-39C0-4D9B-BE82-2586229D4334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73CEE-82DF-4C02-AE2E-804604D3F1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821533" y="3306288"/>
            <a:ext cx="5393673" cy="2031992"/>
            <a:chOff x="1821533" y="3306288"/>
            <a:chExt cx="5393673" cy="2031992"/>
          </a:xfrm>
        </p:grpSpPr>
        <p:grpSp>
          <p:nvGrpSpPr>
            <p:cNvPr id="26" name="组合 25"/>
            <p:cNvGrpSpPr/>
            <p:nvPr/>
          </p:nvGrpSpPr>
          <p:grpSpPr>
            <a:xfrm>
              <a:off x="1821533" y="3306288"/>
              <a:ext cx="5393673" cy="2031992"/>
              <a:chOff x="1821533" y="3306288"/>
              <a:chExt cx="5393673" cy="2031992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821533" y="4143380"/>
                <a:ext cx="1678897" cy="584775"/>
              </a:xfrm>
              <a:prstGeom prst="rect">
                <a:avLst/>
              </a:prstGeom>
            </p:spPr>
            <p:txBody>
              <a:bodyPr wrap="square" lIns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zh-CN" sz="3200" b="1" i="1" dirty="0" smtClean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1">
                            <a:tint val="40000"/>
                            <a:satMod val="250000"/>
                          </a:schemeClr>
                        </a:gs>
                        <a:gs pos="9000">
                          <a:schemeClr val="accent1">
                            <a:tint val="52000"/>
                            <a:satMod val="300000"/>
                          </a:schemeClr>
                        </a:gs>
                        <a:gs pos="50000">
                          <a:schemeClr val="accent1">
                            <a:shade val="20000"/>
                            <a:satMod val="300000"/>
                          </a:schemeClr>
                        </a:gs>
                        <a:gs pos="79000">
                          <a:schemeClr val="accent1">
                            <a:tint val="52000"/>
                            <a:satMod val="300000"/>
                          </a:schemeClr>
                        </a:gs>
                        <a:gs pos="100000">
                          <a:schemeClr val="accent1">
                            <a:tint val="40000"/>
                            <a:satMod val="250000"/>
                          </a:schemeClr>
                        </a:gs>
                      </a:gsLst>
                      <a:lin ang="5400000"/>
                    </a:gradFill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R </a:t>
                </a:r>
                <a:r>
                  <a:rPr lang="en-US" altLang="zh-CN" sz="3200" b="1" dirty="0" smtClean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1">
                            <a:tint val="40000"/>
                            <a:satMod val="250000"/>
                          </a:schemeClr>
                        </a:gs>
                        <a:gs pos="9000">
                          <a:schemeClr val="accent1">
                            <a:tint val="52000"/>
                            <a:satMod val="300000"/>
                          </a:schemeClr>
                        </a:gs>
                        <a:gs pos="50000">
                          <a:schemeClr val="accent1">
                            <a:shade val="20000"/>
                            <a:satMod val="300000"/>
                          </a:schemeClr>
                        </a:gs>
                        <a:gs pos="79000">
                          <a:schemeClr val="accent1">
                            <a:tint val="52000"/>
                            <a:satMod val="300000"/>
                          </a:schemeClr>
                        </a:gs>
                        <a:gs pos="100000">
                          <a:schemeClr val="accent1">
                            <a:tint val="40000"/>
                            <a:satMod val="250000"/>
                          </a:schemeClr>
                        </a:gs>
                      </a:gsLst>
                      <a:lin ang="5400000"/>
                    </a:gradFill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= </a:t>
                </a:r>
                <a:r>
                  <a:rPr lang="en-US" altLang="zh-CN" sz="3200" b="1" i="1" dirty="0" smtClean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Q</a:t>
                </a:r>
                <a:r>
                  <a:rPr lang="en-US" altLang="zh-CN" sz="3200" b="1" dirty="0" smtClean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1">
                            <a:tint val="40000"/>
                            <a:satMod val="250000"/>
                          </a:schemeClr>
                        </a:gs>
                        <a:gs pos="9000">
                          <a:schemeClr val="accent1">
                            <a:tint val="52000"/>
                            <a:satMod val="300000"/>
                          </a:schemeClr>
                        </a:gs>
                        <a:gs pos="50000">
                          <a:schemeClr val="accent1">
                            <a:shade val="20000"/>
                            <a:satMod val="300000"/>
                          </a:schemeClr>
                        </a:gs>
                        <a:gs pos="79000">
                          <a:schemeClr val="accent1">
                            <a:tint val="52000"/>
                            <a:satMod val="300000"/>
                          </a:schemeClr>
                        </a:gs>
                        <a:gs pos="100000">
                          <a:schemeClr val="accent1">
                            <a:tint val="40000"/>
                            <a:satMod val="250000"/>
                          </a:schemeClr>
                        </a:gs>
                      </a:gsLst>
                      <a:lin ang="5400000"/>
                    </a:gradFill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(</a:t>
                </a:r>
                <a:r>
                  <a:rPr lang="en-US" altLang="zh-CN" sz="3200" b="1" i="1" dirty="0" smtClean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1">
                            <a:tint val="40000"/>
                            <a:satMod val="250000"/>
                          </a:schemeClr>
                        </a:gs>
                        <a:gs pos="9000">
                          <a:schemeClr val="accent1">
                            <a:tint val="52000"/>
                            <a:satMod val="300000"/>
                          </a:schemeClr>
                        </a:gs>
                        <a:gs pos="50000">
                          <a:schemeClr val="accent1">
                            <a:shade val="20000"/>
                            <a:satMod val="300000"/>
                          </a:schemeClr>
                        </a:gs>
                        <a:gs pos="79000">
                          <a:schemeClr val="accent1">
                            <a:tint val="52000"/>
                            <a:satMod val="300000"/>
                          </a:schemeClr>
                        </a:gs>
                        <a:gs pos="100000">
                          <a:schemeClr val="accent1">
                            <a:tint val="40000"/>
                            <a:satMod val="250000"/>
                          </a:schemeClr>
                        </a:gs>
                      </a:gsLst>
                      <a:lin ang="5400000"/>
                    </a:gradFill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D</a:t>
                </a:r>
                <a:r>
                  <a:rPr lang="en-US" altLang="zh-CN" sz="3200" b="1" dirty="0" smtClean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1">
                            <a:tint val="40000"/>
                            <a:satMod val="250000"/>
                          </a:schemeClr>
                        </a:gs>
                        <a:gs pos="9000">
                          <a:schemeClr val="accent1">
                            <a:tint val="52000"/>
                            <a:satMod val="300000"/>
                          </a:schemeClr>
                        </a:gs>
                        <a:gs pos="50000">
                          <a:schemeClr val="accent1">
                            <a:shade val="20000"/>
                            <a:satMod val="300000"/>
                          </a:schemeClr>
                        </a:gs>
                        <a:gs pos="79000">
                          <a:schemeClr val="accent1">
                            <a:tint val="52000"/>
                            <a:satMod val="300000"/>
                          </a:schemeClr>
                        </a:gs>
                        <a:gs pos="100000">
                          <a:schemeClr val="accent1">
                            <a:tint val="40000"/>
                            <a:satMod val="250000"/>
                          </a:schemeClr>
                        </a:gs>
                      </a:gsLst>
                      <a:lin ang="5400000"/>
                    </a:gradFill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)</a:t>
                </a:r>
                <a:endParaRPr lang="zh-CN" altLang="en-US" sz="32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Arial" pitchFamily="34" charset="0"/>
                  <a:ea typeface="Arial Unicode MS" pitchFamily="34" charset="-122"/>
                  <a:cs typeface="Arial" pitchFamily="34" charset="0"/>
                </a:endParaRPr>
              </a:p>
            </p:txBody>
          </p:sp>
          <p:grpSp>
            <p:nvGrpSpPr>
              <p:cNvPr id="10" name="Group 10"/>
              <p:cNvGrpSpPr>
                <a:grpSpLocks/>
              </p:cNvGrpSpPr>
              <p:nvPr/>
            </p:nvGrpSpPr>
            <p:grpSpPr bwMode="auto">
              <a:xfrm>
                <a:off x="3944698" y="3928975"/>
                <a:ext cx="2917099" cy="1214935"/>
                <a:chOff x="189" y="-838"/>
                <a:chExt cx="1794" cy="1471"/>
              </a:xfrm>
            </p:grpSpPr>
            <p:sp>
              <p:nvSpPr>
                <p:cNvPr id="15" name="TextBox 87"/>
                <p:cNvSpPr txBox="1">
                  <a:spLocks noChangeArrowheads="1"/>
                </p:cNvSpPr>
                <p:nvPr/>
              </p:nvSpPr>
              <p:spPr bwMode="auto">
                <a:xfrm>
                  <a:off x="191" y="186"/>
                  <a:ext cx="421" cy="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sz="1800" b="1" dirty="0" smtClean="0">
                      <a:solidFill>
                        <a:srgbClr val="FF0000"/>
                      </a:solidFill>
                      <a:latin typeface="Arial" pitchFamily="34" charset="0"/>
                      <a:ea typeface="Arial Unicode MS" pitchFamily="34" charset="-122"/>
                      <a:cs typeface="Arial" pitchFamily="34" charset="0"/>
                    </a:rPr>
                    <a:t>Q</a:t>
                  </a:r>
                  <a:r>
                    <a:rPr lang="en-GB" altLang="zh-CN" sz="1800" dirty="0" smtClean="0">
                      <a:latin typeface="Arial" pitchFamily="34" charset="0"/>
                      <a:ea typeface="Arial Unicode MS" pitchFamily="34" charset="-122"/>
                      <a:cs typeface="Arial" pitchFamily="34" charset="0"/>
                    </a:rPr>
                    <a:t>(</a:t>
                  </a:r>
                  <a:r>
                    <a:rPr lang="en-US" altLang="zh-CN" sz="1800" b="1" dirty="0" smtClean="0">
                      <a:latin typeface="Arial" pitchFamily="34" charset="0"/>
                      <a:ea typeface="Arial Unicode MS" pitchFamily="34" charset="-122"/>
                      <a:cs typeface="Arial" pitchFamily="34" charset="0"/>
                    </a:rPr>
                    <a:t>D</a:t>
                  </a:r>
                  <a:r>
                    <a:rPr lang="en-GB" altLang="zh-CN" sz="1800" dirty="0" smtClean="0">
                      <a:latin typeface="Arial" pitchFamily="34" charset="0"/>
                      <a:ea typeface="Arial Unicode MS" pitchFamily="34" charset="-122"/>
                      <a:cs typeface="Arial" pitchFamily="34" charset="0"/>
                    </a:rPr>
                    <a:t>)</a:t>
                  </a:r>
                  <a:endParaRPr lang="zh-CN" altLang="en-US" sz="1800" dirty="0">
                    <a:latin typeface="Arial" pitchFamily="34" charset="0"/>
                    <a:ea typeface="Arial Unicode MS" pitchFamily="34" charset="-122"/>
                    <a:cs typeface="Arial" pitchFamily="34" charset="0"/>
                  </a:endParaRPr>
                </a:p>
              </p:txBody>
            </p:sp>
            <p:sp>
              <p:nvSpPr>
                <p:cNvPr id="16" name="TextBox 89"/>
                <p:cNvSpPr txBox="1">
                  <a:spLocks noChangeArrowheads="1"/>
                </p:cNvSpPr>
                <p:nvPr/>
              </p:nvSpPr>
              <p:spPr bwMode="auto">
                <a:xfrm>
                  <a:off x="361" y="-838"/>
                  <a:ext cx="191" cy="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sz="1800" b="1" dirty="0" smtClean="0">
                      <a:latin typeface="Arial" pitchFamily="34" charset="0"/>
                      <a:ea typeface="Arial Unicode MS" pitchFamily="34" charset="-122"/>
                      <a:cs typeface="Arial" pitchFamily="34" charset="0"/>
                    </a:rPr>
                    <a:t>D</a:t>
                  </a:r>
                  <a:endParaRPr lang="zh-CN" altLang="en-US" sz="1800" b="1" dirty="0">
                    <a:latin typeface="Arial" pitchFamily="34" charset="0"/>
                    <a:ea typeface="Arial Unicode MS" pitchFamily="34" charset="-122"/>
                    <a:cs typeface="Arial" pitchFamily="34" charset="0"/>
                  </a:endParaRPr>
                </a:p>
              </p:txBody>
            </p:sp>
            <p:sp>
              <p:nvSpPr>
                <p:cNvPr id="17" name="右箭头 90"/>
                <p:cNvSpPr>
                  <a:spLocks noChangeArrowheads="1"/>
                </p:cNvSpPr>
                <p:nvPr/>
              </p:nvSpPr>
              <p:spPr bwMode="auto">
                <a:xfrm>
                  <a:off x="646" y="-667"/>
                  <a:ext cx="863" cy="106"/>
                </a:xfrm>
                <a:prstGeom prst="rightArrow">
                  <a:avLst>
                    <a:gd name="adj1" fmla="val 50000"/>
                    <a:gd name="adj2" fmla="val 45725"/>
                  </a:avLst>
                </a:prstGeom>
                <a:solidFill>
                  <a:srgbClr val="00B050"/>
                </a:solidFill>
                <a:ln>
                  <a:noFill/>
                </a:ln>
                <a:effectLst>
                  <a:outerShdw blurRad="63500" dist="38100" dir="2700000" algn="ctr" rotWithShape="0">
                    <a:srgbClr val="000000">
                      <a:alpha val="39000"/>
                    </a:srgbClr>
                  </a:outerShdw>
                </a:effectLst>
                <a:extLst/>
              </p:spPr>
              <p:txBody>
                <a:bodyPr lIns="97182" tIns="48591" rIns="97182" bIns="48591"/>
                <a:lstStyle/>
                <a:p>
                  <a:pPr marL="365125" indent="-365125" defTabSz="971550">
                    <a:lnSpc>
                      <a:spcPct val="120000"/>
                    </a:lnSpc>
                    <a:spcBef>
                      <a:spcPct val="10000"/>
                    </a:spcBef>
                    <a:buClr>
                      <a:schemeClr val="accent1"/>
                    </a:buClr>
                    <a:buSzPct val="90000"/>
                    <a:buFont typeface="Wingdings" pitchFamily="2" charset="2"/>
                    <a:buNone/>
                    <a:defRPr/>
                  </a:pPr>
                  <a:endParaRPr lang="zh-CN" altLang="en-US">
                    <a:latin typeface="Arial" pitchFamily="34" charset="0"/>
                    <a:ea typeface="Arial Unicode MS" pitchFamily="34" charset="-122"/>
                    <a:cs typeface="Arial" pitchFamily="34" charset="0"/>
                  </a:endParaRPr>
                </a:p>
              </p:txBody>
            </p:sp>
            <p:sp>
              <p:nvSpPr>
                <p:cNvPr id="20" name="右箭头 93"/>
                <p:cNvSpPr>
                  <a:spLocks noChangeArrowheads="1"/>
                </p:cNvSpPr>
                <p:nvPr/>
              </p:nvSpPr>
              <p:spPr bwMode="auto">
                <a:xfrm rot="5400000">
                  <a:off x="266" y="-194"/>
                  <a:ext cx="381" cy="96"/>
                </a:xfrm>
                <a:prstGeom prst="rightArrow">
                  <a:avLst>
                    <a:gd name="adj1" fmla="val 50000"/>
                    <a:gd name="adj2" fmla="val 54478"/>
                  </a:avLst>
                </a:prstGeom>
                <a:solidFill>
                  <a:srgbClr val="00B050"/>
                </a:solidFill>
                <a:ln>
                  <a:noFill/>
                </a:ln>
                <a:effectLst>
                  <a:outerShdw blurRad="63500" dist="38100" dir="2700000" algn="ctr" rotWithShape="0">
                    <a:srgbClr val="000000">
                      <a:alpha val="39000"/>
                    </a:srgbClr>
                  </a:outerShdw>
                </a:effectLst>
                <a:extLst/>
              </p:spPr>
              <p:txBody>
                <a:bodyPr rot="10800000" vert="eaVert" lIns="97182" tIns="48591" rIns="97182" bIns="48591"/>
                <a:lstStyle/>
                <a:p>
                  <a:pPr marL="365125" indent="-365125" defTabSz="971550">
                    <a:lnSpc>
                      <a:spcPct val="120000"/>
                    </a:lnSpc>
                    <a:spcBef>
                      <a:spcPct val="10000"/>
                    </a:spcBef>
                    <a:buClr>
                      <a:schemeClr val="accent1"/>
                    </a:buClr>
                    <a:buSzPct val="90000"/>
                    <a:buFont typeface="Wingdings" pitchFamily="2" charset="2"/>
                    <a:buNone/>
                    <a:defRPr/>
                  </a:pPr>
                  <a:endParaRPr lang="zh-CN" altLang="en-US">
                    <a:latin typeface="Arial" pitchFamily="34" charset="0"/>
                    <a:ea typeface="Arial Unicode MS" pitchFamily="34" charset="-122"/>
                    <a:cs typeface="Arial" pitchFamily="34" charset="0"/>
                  </a:endParaRPr>
                </a:p>
              </p:txBody>
            </p:sp>
            <p:sp>
              <p:nvSpPr>
                <p:cNvPr id="21" name="矩形 94"/>
                <p:cNvSpPr>
                  <a:spLocks noChangeArrowheads="1"/>
                </p:cNvSpPr>
                <p:nvPr/>
              </p:nvSpPr>
              <p:spPr bwMode="auto">
                <a:xfrm>
                  <a:off x="189" y="-369"/>
                  <a:ext cx="224" cy="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sz="1800" b="1" dirty="0" smtClean="0">
                      <a:solidFill>
                        <a:srgbClr val="FF0000"/>
                      </a:solidFill>
                      <a:latin typeface="Arial" pitchFamily="34" charset="0"/>
                      <a:ea typeface="Arial Unicode MS" pitchFamily="34" charset="-122"/>
                      <a:cs typeface="Arial" pitchFamily="34" charset="0"/>
                    </a:rPr>
                    <a:t>Q</a:t>
                  </a:r>
                  <a:endParaRPr lang="zh-CN" altLang="en-US" sz="1800" b="1" dirty="0">
                    <a:solidFill>
                      <a:srgbClr val="FF0000"/>
                    </a:solidFill>
                    <a:latin typeface="Arial" pitchFamily="34" charset="0"/>
                    <a:ea typeface="Arial Unicode MS" pitchFamily="34" charset="-122"/>
                    <a:cs typeface="Arial" pitchFamily="34" charset="0"/>
                  </a:endParaRPr>
                </a:p>
              </p:txBody>
            </p:sp>
            <p:sp>
              <p:nvSpPr>
                <p:cNvPr id="22" name="右箭头 97"/>
                <p:cNvSpPr>
                  <a:spLocks noChangeArrowheads="1"/>
                </p:cNvSpPr>
                <p:nvPr/>
              </p:nvSpPr>
              <p:spPr bwMode="auto">
                <a:xfrm rot="5400000">
                  <a:off x="1459" y="-193"/>
                  <a:ext cx="383" cy="95"/>
                </a:xfrm>
                <a:prstGeom prst="rightArrow">
                  <a:avLst>
                    <a:gd name="adj1" fmla="val 50000"/>
                    <a:gd name="adj2" fmla="val 54613"/>
                  </a:avLst>
                </a:prstGeom>
                <a:solidFill>
                  <a:srgbClr val="00B050"/>
                </a:solidFill>
                <a:ln>
                  <a:noFill/>
                </a:ln>
                <a:effectLst>
                  <a:outerShdw blurRad="63500" dist="38100" dir="2700000" algn="ctr" rotWithShape="0">
                    <a:srgbClr val="000000">
                      <a:alpha val="39000"/>
                    </a:srgbClr>
                  </a:outerShdw>
                </a:effectLst>
                <a:extLst/>
              </p:spPr>
              <p:txBody>
                <a:bodyPr rot="10800000" vert="eaVert" lIns="97182" tIns="48591" rIns="97182" bIns="48591"/>
                <a:lstStyle/>
                <a:p>
                  <a:pPr marL="365125" indent="-365125" defTabSz="971550">
                    <a:lnSpc>
                      <a:spcPct val="120000"/>
                    </a:lnSpc>
                    <a:spcBef>
                      <a:spcPct val="10000"/>
                    </a:spcBef>
                    <a:buClr>
                      <a:schemeClr val="accent1"/>
                    </a:buClr>
                    <a:buSzPct val="90000"/>
                    <a:buFont typeface="Wingdings" pitchFamily="2" charset="2"/>
                    <a:buNone/>
                    <a:defRPr/>
                  </a:pPr>
                  <a:endParaRPr lang="zh-CN" altLang="en-US">
                    <a:latin typeface="Arial" pitchFamily="34" charset="0"/>
                    <a:ea typeface="Arial Unicode MS" pitchFamily="34" charset="-122"/>
                    <a:cs typeface="Arial" pitchFamily="34" charset="0"/>
                  </a:endParaRPr>
                </a:p>
              </p:txBody>
            </p:sp>
            <p:sp>
              <p:nvSpPr>
                <p:cNvPr id="23" name="矩形 94"/>
                <p:cNvSpPr>
                  <a:spLocks noChangeArrowheads="1"/>
                </p:cNvSpPr>
                <p:nvPr/>
              </p:nvSpPr>
              <p:spPr bwMode="auto">
                <a:xfrm>
                  <a:off x="1720" y="-369"/>
                  <a:ext cx="263" cy="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sz="1800" b="1" dirty="0" smtClean="0">
                      <a:solidFill>
                        <a:srgbClr val="FF0000"/>
                      </a:solidFill>
                      <a:latin typeface="Arial" pitchFamily="34" charset="0"/>
                      <a:ea typeface="Arial Unicode MS" pitchFamily="34" charset="-122"/>
                      <a:cs typeface="Arial" pitchFamily="34" charset="0"/>
                    </a:rPr>
                    <a:t>Q</a:t>
                  </a:r>
                  <a:r>
                    <a:rPr lang="en-GB" altLang="zh-CN" sz="1800" b="1" dirty="0" smtClean="0">
                      <a:solidFill>
                        <a:srgbClr val="FF0000"/>
                      </a:solidFill>
                      <a:latin typeface="Arial" pitchFamily="34" charset="0"/>
                      <a:ea typeface="Arial Unicode MS" pitchFamily="34" charset="-122"/>
                      <a:cs typeface="Arial" pitchFamily="34" charset="0"/>
                    </a:rPr>
                    <a:t>’</a:t>
                  </a:r>
                  <a:endParaRPr lang="zh-CN" altLang="en-US" sz="1800" b="1" dirty="0">
                    <a:solidFill>
                      <a:srgbClr val="FF0000"/>
                    </a:solidFill>
                    <a:latin typeface="Arial" pitchFamily="34" charset="0"/>
                    <a:ea typeface="Arial Unicode MS" pitchFamily="34" charset="-122"/>
                    <a:cs typeface="Arial" pitchFamily="34" charset="0"/>
                  </a:endParaRPr>
                </a:p>
              </p:txBody>
            </p:sp>
            <p:sp>
              <p:nvSpPr>
                <p:cNvPr id="24" name="TextBox 87"/>
                <p:cNvSpPr txBox="1">
                  <a:spLocks noChangeArrowheads="1"/>
                </p:cNvSpPr>
                <p:nvPr/>
              </p:nvSpPr>
              <p:spPr bwMode="auto">
                <a:xfrm>
                  <a:off x="1493" y="186"/>
                  <a:ext cx="461" cy="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sz="1800" b="1" dirty="0" smtClean="0">
                      <a:solidFill>
                        <a:srgbClr val="FF0000"/>
                      </a:solidFill>
                      <a:latin typeface="Arial" pitchFamily="34" charset="0"/>
                      <a:ea typeface="Arial Unicode MS" pitchFamily="34" charset="-122"/>
                      <a:cs typeface="Arial" pitchFamily="34" charset="0"/>
                    </a:rPr>
                    <a:t>Q’</a:t>
                  </a:r>
                  <a:r>
                    <a:rPr lang="en-GB" altLang="zh-CN" sz="1800" dirty="0" smtClean="0">
                      <a:latin typeface="Arial" pitchFamily="34" charset="0"/>
                      <a:ea typeface="Arial Unicode MS" pitchFamily="34" charset="-122"/>
                      <a:cs typeface="Arial" pitchFamily="34" charset="0"/>
                    </a:rPr>
                    <a:t>(</a:t>
                  </a:r>
                  <a:r>
                    <a:rPr lang="en-US" altLang="zh-CN" sz="1800" b="1" dirty="0" smtClean="0">
                      <a:latin typeface="Arial" pitchFamily="34" charset="0"/>
                      <a:ea typeface="Arial Unicode MS" pitchFamily="34" charset="-122"/>
                      <a:cs typeface="Arial" pitchFamily="34" charset="0"/>
                    </a:rPr>
                    <a:t>D</a:t>
                  </a:r>
                  <a:r>
                    <a:rPr lang="en-GB" altLang="zh-CN" sz="1800" dirty="0" smtClean="0">
                      <a:latin typeface="Arial" pitchFamily="34" charset="0"/>
                      <a:ea typeface="Arial Unicode MS" pitchFamily="34" charset="-122"/>
                      <a:cs typeface="Arial" pitchFamily="34" charset="0"/>
                    </a:rPr>
                    <a:t>)</a:t>
                  </a:r>
                  <a:endParaRPr lang="zh-CN" altLang="en-US" sz="1800" dirty="0">
                    <a:latin typeface="Arial" pitchFamily="34" charset="0"/>
                    <a:ea typeface="Arial Unicode MS" pitchFamily="34" charset="-122"/>
                    <a:cs typeface="Arial" pitchFamily="34" charset="0"/>
                  </a:endParaRPr>
                </a:p>
              </p:txBody>
            </p:sp>
          </p:grpSp>
          <p:sp>
            <p:nvSpPr>
              <p:cNvPr id="13" name="圆角矩形 12"/>
              <p:cNvSpPr/>
              <p:nvPr/>
            </p:nvSpPr>
            <p:spPr>
              <a:xfrm>
                <a:off x="3571868" y="3306288"/>
                <a:ext cx="3643338" cy="2031992"/>
              </a:xfrm>
              <a:prstGeom prst="roundRect">
                <a:avLst>
                  <a:gd name="adj" fmla="val 3989"/>
                </a:avLst>
              </a:prstGeom>
              <a:noFill/>
              <a:ln w="25400">
                <a:solidFill>
                  <a:srgbClr val="0000CC"/>
                </a:solidFill>
              </a:ln>
              <a:effectLst>
                <a:outerShdw blurRad="63500" sx="102000" sy="102000" algn="ctr" rotWithShape="0">
                  <a:srgbClr val="ECECEC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dirty="0" smtClean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endParaRPr>
              </a:p>
            </p:txBody>
          </p:sp>
          <p:sp>
            <p:nvSpPr>
              <p:cNvPr id="7" name="TextBox 6"/>
              <p:cNvSpPr txBox="1">
                <a:spLocks noChangeArrowheads="1"/>
              </p:cNvSpPr>
              <p:nvPr/>
            </p:nvSpPr>
            <p:spPr bwMode="auto">
              <a:xfrm>
                <a:off x="4711304" y="4437885"/>
                <a:ext cx="136089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en-US" altLang="zh-CN" sz="1200" b="1" dirty="0" smtClean="0">
                    <a:solidFill>
                      <a:srgbClr val="C00000"/>
                    </a:solidFill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Approximation</a:t>
                </a:r>
                <a:endParaRPr lang="zh-CN" altLang="en-US" sz="1100" b="1" dirty="0">
                  <a:solidFill>
                    <a:srgbClr val="0000FF"/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endParaRPr>
              </a:p>
            </p:txBody>
          </p:sp>
          <p:sp>
            <p:nvSpPr>
              <p:cNvPr id="46" name="TextBox 89"/>
              <p:cNvSpPr txBox="1">
                <a:spLocks noChangeArrowheads="1"/>
              </p:cNvSpPr>
              <p:nvPr/>
            </p:nvSpPr>
            <p:spPr bwMode="auto">
              <a:xfrm>
                <a:off x="6173998" y="3929066"/>
                <a:ext cx="31057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800" b="1" dirty="0" smtClean="0"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D</a:t>
                </a:r>
                <a:endParaRPr lang="zh-CN" altLang="en-US" sz="1800" b="1" dirty="0">
                  <a:latin typeface="Arial" pitchFamily="34" charset="0"/>
                  <a:ea typeface="Arial Unicode MS" pitchFamily="34" charset="-122"/>
                  <a:cs typeface="Arial" pitchFamily="34" charset="0"/>
                </a:endParaRPr>
              </a:p>
            </p:txBody>
          </p:sp>
          <p:sp>
            <p:nvSpPr>
              <p:cNvPr id="48" name="右箭头 90"/>
              <p:cNvSpPr>
                <a:spLocks noChangeArrowheads="1"/>
              </p:cNvSpPr>
              <p:nvPr/>
            </p:nvSpPr>
            <p:spPr bwMode="auto">
              <a:xfrm>
                <a:off x="4641652" y="4929198"/>
                <a:ext cx="1404000" cy="87548"/>
              </a:xfrm>
              <a:prstGeom prst="rightArrow">
                <a:avLst>
                  <a:gd name="adj1" fmla="val 50000"/>
                  <a:gd name="adj2" fmla="val 45725"/>
                </a:avLst>
              </a:prstGeom>
              <a:solidFill>
                <a:srgbClr val="00B050"/>
              </a:solidFill>
              <a:ln>
                <a:noFill/>
              </a:ln>
              <a:effectLst>
                <a:outerShdw blurRad="63500" dist="38100" dir="2700000" algn="ctr" rotWithShape="0">
                  <a:srgbClr val="000000">
                    <a:alpha val="39000"/>
                  </a:srgbClr>
                </a:outerShdw>
              </a:effectLst>
              <a:extLst/>
            </p:spPr>
            <p:txBody>
              <a:bodyPr lIns="97182" tIns="48591" rIns="97182" bIns="48591"/>
              <a:lstStyle/>
              <a:p>
                <a:pPr marL="365125" indent="-365125" defTabSz="971550">
                  <a:lnSpc>
                    <a:spcPct val="120000"/>
                  </a:lnSpc>
                  <a:spcBef>
                    <a:spcPct val="10000"/>
                  </a:spcBef>
                  <a:buClr>
                    <a:schemeClr val="accent1"/>
                  </a:buClr>
                  <a:buSzPct val="90000"/>
                  <a:buFont typeface="Wingdings" pitchFamily="2" charset="2"/>
                  <a:buNone/>
                  <a:defRPr/>
                </a:pPr>
                <a:endParaRPr lang="zh-CN" altLang="en-US">
                  <a:latin typeface="Arial" pitchFamily="34" charset="0"/>
                  <a:ea typeface="Arial Unicode MS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4680470" y="3429000"/>
              <a:ext cx="1391728" cy="523220"/>
            </a:xfrm>
            <a:prstGeom prst="rect">
              <a:avLst/>
            </a:prstGeom>
            <a:solidFill>
              <a:srgbClr val="FFFFCC"/>
            </a:solidFill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2800" b="1" i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  <a:sym typeface="Wingdings" pitchFamily="2" charset="2"/>
                </a:rPr>
                <a:t>Q</a:t>
              </a:r>
              <a:r>
                <a:rPr lang="en-US" altLang="zh-CN" sz="2800" b="1" i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Arial" pitchFamily="34" charset="0"/>
                  <a:ea typeface="Arial Unicode MS" pitchFamily="34" charset="-122"/>
                  <a:cs typeface="Arial" pitchFamily="34" charset="0"/>
                  <a:sym typeface="Wingdings" pitchFamily="2" charset="2"/>
                </a:rPr>
                <a:t> </a:t>
              </a:r>
              <a:r>
                <a:rPr lang="en-US" altLang="zh-CN" sz="280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latin typeface="Arial" pitchFamily="34" charset="0"/>
                  <a:ea typeface="Arial Unicode MS" pitchFamily="34" charset="-122"/>
                  <a:cs typeface="Arial" pitchFamily="34" charset="0"/>
                  <a:sym typeface="Wingdings" pitchFamily="2" charset="2"/>
                </a:rPr>
                <a:t> </a:t>
              </a:r>
              <a:r>
                <a:rPr lang="en-US" altLang="zh-CN" sz="2800" b="1" i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  <a:sym typeface="Wingdings" pitchFamily="2" charset="2"/>
                </a:rPr>
                <a:t>Q’</a:t>
              </a:r>
              <a:endParaRPr lang="zh-CN" altLang="en-US" sz="2800" dirty="0">
                <a:solidFill>
                  <a:srgbClr val="FF0000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23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shuai.ma</dc:creator>
  <cp:lastModifiedBy>shuai.ma</cp:lastModifiedBy>
  <cp:revision>15</cp:revision>
  <dcterms:created xsi:type="dcterms:W3CDTF">2018-01-17T09:07:50Z</dcterms:created>
  <dcterms:modified xsi:type="dcterms:W3CDTF">2018-01-18T09:06:15Z</dcterms:modified>
</cp:coreProperties>
</file>