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2" r:id="rId8"/>
    <p:sldId id="261" r:id="rId9"/>
    <p:sldId id="260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FC9A-99E5-4D98-9D8D-24766A89E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b="1" dirty="0"/>
              <a:t>Usmjeravanje školskih autobusa s</a:t>
            </a:r>
            <a:br>
              <a:rPr lang="hr-HR" b="1" dirty="0"/>
            </a:br>
            <a:r>
              <a:rPr lang="hr-HR" b="1" dirty="0"/>
              <a:t>odabirom autobusnih stanica</a:t>
            </a:r>
            <a:r>
              <a:rPr lang="hr-HR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3341C-8142-41FA-8234-C6D96DA0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630" y="4658764"/>
            <a:ext cx="8689976" cy="1371599"/>
          </a:xfrm>
        </p:spPr>
        <p:txBody>
          <a:bodyPr/>
          <a:lstStyle/>
          <a:p>
            <a:pPr algn="l"/>
            <a:r>
              <a:rPr lang="hr-HR" dirty="0"/>
              <a:t>Zvonimir Jurelinac</a:t>
            </a:r>
          </a:p>
          <a:p>
            <a:pPr algn="l"/>
            <a:r>
              <a:rPr lang="hr-HR" dirty="0"/>
              <a:t>Andrija Miličević</a:t>
            </a:r>
          </a:p>
        </p:txBody>
      </p:sp>
    </p:spTree>
    <p:extLst>
      <p:ext uri="{BB962C8B-B14F-4D97-AF65-F5344CB8AC3E}">
        <p14:creationId xmlns:p14="http://schemas.microsoft.com/office/powerpoint/2010/main" val="68137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8">
            <a:extLst>
              <a:ext uri="{FF2B5EF4-FFF2-40B4-BE49-F238E27FC236}">
                <a16:creationId xmlns:a16="http://schemas.microsoft.com/office/drawing/2014/main" id="{E2758CE0-F916-4DCE-88D1-71430BE441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id="{53E559B7-FFF0-4CD8-9260-6334681311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8876A-5F0C-4AC4-BCED-A82B3B0EC1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296947" y="957486"/>
            <a:ext cx="4733695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8" name="Picture 52">
            <a:extLst>
              <a:ext uri="{FF2B5EF4-FFF2-40B4-BE49-F238E27FC236}">
                <a16:creationId xmlns:a16="http://schemas.microsoft.com/office/drawing/2014/main" id="{180BC9E0-1901-4FD9-90B5-82D9EE5137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09F0D-1C07-441E-80FA-87C28E58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19" y="1859094"/>
            <a:ext cx="4625226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Sortiranje</a:t>
            </a:r>
            <a:r>
              <a:rPr lang="en-US" sz="4400" dirty="0"/>
              <a:t> </a:t>
            </a:r>
            <a:r>
              <a:rPr lang="en-US" sz="4400" dirty="0" err="1"/>
              <a:t>stanica</a:t>
            </a:r>
            <a:r>
              <a:rPr lang="en-US" sz="4400" dirty="0"/>
              <a:t> </a:t>
            </a:r>
            <a:r>
              <a:rPr lang="en-US" sz="4400" dirty="0" err="1"/>
              <a:t>po</a:t>
            </a:r>
            <a:r>
              <a:rPr lang="en-US" sz="4400" dirty="0"/>
              <a:t> </a:t>
            </a:r>
            <a:r>
              <a:rPr lang="en-US" sz="4400" dirty="0" err="1"/>
              <a:t>kutu</a:t>
            </a:r>
            <a:r>
              <a:rPr lang="en-US" sz="4400" dirty="0"/>
              <a:t> u </a:t>
            </a:r>
            <a:r>
              <a:rPr lang="en-US" sz="4400" dirty="0" err="1"/>
              <a:t>odnosu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školu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0124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F3867B45-97C5-43EA-BC0B-AE6CD6CB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490168"/>
            <a:ext cx="6909479" cy="388658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Content Placeholder 13"/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4000" dirty="0"/>
              <a:t>Grupiranje bliskih stanica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577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8FBBF1E-1555-488E-8C0C-058E5710BE8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5">
            <a:extLst>
              <a:ext uri="{FF2B5EF4-FFF2-40B4-BE49-F238E27FC236}">
                <a16:creationId xmlns:a16="http://schemas.microsoft.com/office/drawing/2014/main" id="{F53966F8-4E34-4797-9621-E8C53362EB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5" name="Rectangle 27">
            <a:extLst>
              <a:ext uri="{FF2B5EF4-FFF2-40B4-BE49-F238E27FC236}">
                <a16:creationId xmlns:a16="http://schemas.microsoft.com/office/drawing/2014/main" id="{2A777140-1721-4B3F-93FB-E21A58B0A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7C7A914E-9CB8-4F9C-A551-0E4C338228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31">
            <a:extLst>
              <a:ext uri="{FF2B5EF4-FFF2-40B4-BE49-F238E27FC236}">
                <a16:creationId xmlns:a16="http://schemas.microsoft.com/office/drawing/2014/main" id="{3424A360-DE61-42B8-BF2C-91E703C86C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2ED0CD20-4BD3-441A-9297-5B4331DD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973920"/>
            <a:ext cx="5201707" cy="4896720"/>
          </a:xfrm>
          <a:prstGeom prst="rect">
            <a:avLst/>
          </a:prstGeom>
        </p:spPr>
      </p:pic>
      <p:pic>
        <p:nvPicPr>
          <p:cNvPr id="19" name="Picture 18" descr="A picture containing sport, athletic game&#10;&#10;Description generated with very high confidence">
            <a:extLst>
              <a:ext uri="{FF2B5EF4-FFF2-40B4-BE49-F238E27FC236}">
                <a16:creationId xmlns:a16="http://schemas.microsoft.com/office/drawing/2014/main" id="{A02D3948-1B95-4B48-9C0E-1AB0E980F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980640"/>
            <a:ext cx="5201707" cy="48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0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F18-8D54-4934-A08F-C5F3CC7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FBA5-AEE2-4CC7-958E-D11F12714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1. Pridruživanje autobusnih stanica učenicima </a:t>
            </a:r>
            <a:br>
              <a:rPr lang="hr-HR" sz="2400" dirty="0"/>
            </a:br>
            <a:r>
              <a:rPr lang="hr-HR" sz="2400" dirty="0"/>
              <a:t>2. Odabir inicijalnog redoslijeda posjećivanja stanica </a:t>
            </a:r>
            <a:br>
              <a:rPr lang="hr-HR" sz="2400" dirty="0"/>
            </a:br>
            <a:r>
              <a:rPr lang="hr-HR" sz="2400" dirty="0">
                <a:solidFill>
                  <a:srgbClr val="FF0000"/>
                </a:solidFill>
              </a:rPr>
              <a:t>3. Lokalna pretraga </a:t>
            </a:r>
            <a:br>
              <a:rPr lang="hr-HR" sz="2400" dirty="0"/>
            </a:br>
            <a:r>
              <a:rPr lang="hr-HR" sz="2400" dirty="0"/>
              <a:t>4. Dinamičko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577999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0D47-CDAE-4109-B923-B6E156CA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Lokalna pretraga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5BBA-424B-4FDF-8DE7-145AE5ED0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Lokalno permutiranje redoslijeda posjećivanja stanica</a:t>
            </a:r>
          </a:p>
        </p:txBody>
      </p:sp>
    </p:spTree>
    <p:extLst>
      <p:ext uri="{BB962C8B-B14F-4D97-AF65-F5344CB8AC3E}">
        <p14:creationId xmlns:p14="http://schemas.microsoft.com/office/powerpoint/2010/main" val="93560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F18-8D54-4934-A08F-C5F3CC7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FBA5-AEE2-4CC7-958E-D11F12714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1. Pridruživanje autobusnih stanica učenicima </a:t>
            </a:r>
            <a:br>
              <a:rPr lang="hr-HR" sz="2400" dirty="0"/>
            </a:br>
            <a:r>
              <a:rPr lang="hr-HR" sz="2400" dirty="0"/>
              <a:t>2. Odabir inicijalnog redoslijeda posjećivanja stanica </a:t>
            </a:r>
            <a:br>
              <a:rPr lang="hr-HR" sz="2400" dirty="0"/>
            </a:br>
            <a:r>
              <a:rPr lang="hr-HR" sz="2400" dirty="0"/>
              <a:t>3. Lokalna pretraga </a:t>
            </a:r>
            <a:br>
              <a:rPr lang="hr-HR" sz="2400" dirty="0"/>
            </a:br>
            <a:r>
              <a:rPr lang="hr-HR" sz="2400" dirty="0">
                <a:solidFill>
                  <a:srgbClr val="FF0000"/>
                </a:solidFill>
              </a:rPr>
              <a:t>4. Dinamičko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06026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D90D-4570-49F5-9F55-1635E380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Dinamičko programiranje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4C49-430B-4921-A822-D75F2FA3B9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hr-HR" sz="2800" dirty="0"/>
              <a:t>Ulaz:</a:t>
            </a:r>
          </a:p>
          <a:p>
            <a:pPr lvl="1"/>
            <a:r>
              <a:rPr lang="hr-HR" sz="2800" dirty="0"/>
              <a:t>Redoslijed posjećivanja stanica</a:t>
            </a:r>
          </a:p>
          <a:p>
            <a:pPr lvl="1"/>
            <a:endParaRPr lang="hr-HR" sz="2800" dirty="0"/>
          </a:p>
          <a:p>
            <a:r>
              <a:rPr lang="hr-HR" sz="2800" dirty="0"/>
              <a:t>IZLAz:</a:t>
            </a:r>
          </a:p>
          <a:p>
            <a:pPr lvl="1"/>
            <a:r>
              <a:rPr lang="hr-HR" sz="2800" dirty="0">
                <a:solidFill>
                  <a:srgbClr val="FF0000"/>
                </a:solidFill>
              </a:rPr>
              <a:t>Autobus -&gt; stanica</a:t>
            </a:r>
          </a:p>
          <a:p>
            <a:pPr lvl="1"/>
            <a:r>
              <a:rPr lang="hr-HR" sz="2800" dirty="0"/>
              <a:t>Optimalno za dani redoslijed</a:t>
            </a:r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349B3C4-4370-4624-BF91-52E1B593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762" y="2367092"/>
            <a:ext cx="4087091" cy="3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2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C780-4185-4C27-BE85-BC767641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Dinamičko programiranje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5F5C-EFF8-4709-8436-71782D7EEC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hr-HR" sz="3600" dirty="0"/>
              <a:t>Dp[</a:t>
            </a:r>
            <a:r>
              <a:rPr lang="hr-HR" sz="3600" cap="none" dirty="0"/>
              <a:t>0</a:t>
            </a:r>
            <a:r>
              <a:rPr lang="hr-HR" sz="3600" dirty="0"/>
              <a:t>] = 0</a:t>
            </a:r>
          </a:p>
          <a:p>
            <a:r>
              <a:rPr lang="hr-HR" sz="3600" dirty="0"/>
              <a:t>Dp[</a:t>
            </a:r>
            <a:r>
              <a:rPr lang="hr-HR" sz="3600" cap="none" dirty="0"/>
              <a:t>i</a:t>
            </a:r>
            <a:r>
              <a:rPr lang="hr-HR" sz="3600" dirty="0"/>
              <a:t>] = </a:t>
            </a:r>
            <a:r>
              <a:rPr lang="hr-HR" sz="3600" cap="none" dirty="0"/>
              <a:t>max</a:t>
            </a:r>
            <a:r>
              <a:rPr lang="hr-HR" sz="3600" dirty="0"/>
              <a:t>(Dp[</a:t>
            </a:r>
            <a:r>
              <a:rPr lang="hr-HR" sz="3600" cap="none" dirty="0"/>
              <a:t>i-k</a:t>
            </a:r>
            <a:r>
              <a:rPr lang="hr-HR" sz="3600" dirty="0"/>
              <a:t>]+C(</a:t>
            </a:r>
            <a:r>
              <a:rPr lang="hr-HR" sz="3600" cap="none" dirty="0"/>
              <a:t>i-k+1,i)</a:t>
            </a:r>
            <a:r>
              <a:rPr lang="hr-HR" sz="3600" dirty="0"/>
              <a:t>) </a:t>
            </a:r>
          </a:p>
          <a:p>
            <a:endParaRPr lang="hr-HR" sz="3600" dirty="0"/>
          </a:p>
          <a:p>
            <a:pPr lvl="1"/>
            <a:r>
              <a:rPr lang="hr-HR" sz="3400" cap="none" dirty="0"/>
              <a:t>za svaki k za koji autobus ne premašuje kapacitet</a:t>
            </a:r>
          </a:p>
          <a:p>
            <a:pPr lvl="1"/>
            <a:r>
              <a:rPr lang="hr-HR" sz="3400" cap="none" dirty="0"/>
              <a:t>C(i,j) – cijena obilaska uzastopnih stanica od i do j</a:t>
            </a:r>
          </a:p>
        </p:txBody>
      </p:sp>
    </p:spTree>
    <p:extLst>
      <p:ext uri="{BB962C8B-B14F-4D97-AF65-F5344CB8AC3E}">
        <p14:creationId xmlns:p14="http://schemas.microsoft.com/office/powerpoint/2010/main" val="1632639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4357-B840-4CDE-98D6-F5B16B80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optimizacija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4070-3CB3-4C34-9665-64F8EEB173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hr-HR" sz="2400" dirty="0">
                <a:solidFill>
                  <a:srgbClr val="FF0000"/>
                </a:solidFill>
              </a:rPr>
              <a:t>Dodavanje šuma na prvoj razini</a:t>
            </a:r>
          </a:p>
          <a:p>
            <a:pPr lvl="1"/>
            <a:r>
              <a:rPr lang="hr-HR" sz="2400" dirty="0"/>
              <a:t>Random preskačemo neke stanice</a:t>
            </a:r>
          </a:p>
          <a:p>
            <a:pPr lvl="1"/>
            <a:r>
              <a:rPr lang="hr-HR" sz="2400" dirty="0"/>
              <a:t>Ako za neku stanicu konkurira više učenika od max kapaciteta uzimamo random podskup</a:t>
            </a:r>
          </a:p>
          <a:p>
            <a:r>
              <a:rPr lang="hr-HR" sz="2400" dirty="0">
                <a:solidFill>
                  <a:srgbClr val="FF0000"/>
                </a:solidFill>
              </a:rPr>
              <a:t>Izbacivanje popunjenih stanica</a:t>
            </a:r>
          </a:p>
          <a:p>
            <a:pPr lvl="1"/>
            <a:r>
              <a:rPr lang="hr-HR" sz="2400" dirty="0"/>
              <a:t>Ako je stanica popunjena sigurno će iskoristiti 1 cijeli bus</a:t>
            </a:r>
          </a:p>
          <a:p>
            <a:pPr lvl="1"/>
            <a:r>
              <a:rPr lang="hr-HR" sz="2400" dirty="0"/>
              <a:t>Izbaci prije lokalnih pretraga -&gt; dodaj u konačno rješenje</a:t>
            </a:r>
          </a:p>
        </p:txBody>
      </p:sp>
    </p:spTree>
    <p:extLst>
      <p:ext uri="{BB962C8B-B14F-4D97-AF65-F5344CB8AC3E}">
        <p14:creationId xmlns:p14="http://schemas.microsoft.com/office/powerpoint/2010/main" val="300957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4357-B840-4CDE-98D6-F5B16B80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optimizacija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4070-3CB3-4C34-9665-64F8EEB173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hr-HR" sz="2800" dirty="0">
                <a:solidFill>
                  <a:srgbClr val="FF0000"/>
                </a:solidFill>
              </a:rPr>
              <a:t>Rotacija redoslijeda</a:t>
            </a:r>
          </a:p>
          <a:p>
            <a:pPr lvl="1"/>
            <a:r>
              <a:rPr lang="hr-HR" sz="2800" dirty="0"/>
              <a:t>inače isti bus vjerojatno ne može posjetiti prvu i zadnju stanicu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>
                <a:solidFill>
                  <a:srgbClr val="FF0000"/>
                </a:solidFill>
              </a:rPr>
              <a:t>Lokalna -&gt; optimalna pretraga</a:t>
            </a:r>
          </a:p>
          <a:p>
            <a:pPr lvl="1"/>
            <a:r>
              <a:rPr lang="hr-HR" sz="2800" dirty="0"/>
              <a:t>AKO BROJ NEPOPUNJENIH STANICA MANJI OD 12 -&gt; ISPROBAJ SVE PERMUTACIJE REDOSLIJEDA POSJEćIVANJA</a:t>
            </a:r>
          </a:p>
        </p:txBody>
      </p:sp>
    </p:spTree>
    <p:extLst>
      <p:ext uri="{BB962C8B-B14F-4D97-AF65-F5344CB8AC3E}">
        <p14:creationId xmlns:p14="http://schemas.microsoft.com/office/powerpoint/2010/main" val="13190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2758CE0-F916-4DCE-88D1-71430BE441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3E559B7-FFF0-4CD8-9260-6334681311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close up of a map&#10;&#10;Description generated with high confidence">
            <a:extLst>
              <a:ext uri="{FF2B5EF4-FFF2-40B4-BE49-F238E27FC236}">
                <a16:creationId xmlns:a16="http://schemas.microsoft.com/office/drawing/2014/main" id="{DFA3D16F-1F56-48E6-8A10-D768DF9D3F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27709" y="356046"/>
            <a:ext cx="5895052" cy="614590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80BC9E0-1901-4FD9-90B5-82D9EE5137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343E35-4AB6-4BEC-A14B-8A8EE1E7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45" y="1818167"/>
            <a:ext cx="4175471" cy="22009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Vizualizacija.py</a:t>
            </a:r>
            <a:br>
              <a:rPr lang="hr-HR" sz="4100" dirty="0"/>
            </a:br>
            <a:br>
              <a:rPr lang="hr-HR" sz="4100" dirty="0"/>
            </a:br>
            <a:r>
              <a:rPr lang="hr-HR" sz="4100" dirty="0"/>
              <a:t>analizator.java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728256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4070-3CB3-4C34-9665-64F8EEB173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5138" y="909930"/>
            <a:ext cx="5061724" cy="1825719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rgbClr val="FF0000"/>
                </a:solidFill>
              </a:rPr>
              <a:t>PARALELIZACIJA</a:t>
            </a:r>
          </a:p>
          <a:p>
            <a:pPr lvl="1"/>
            <a:r>
              <a:rPr lang="hr-HR" sz="3200" dirty="0"/>
              <a:t>JAVA – PARALLELSTREAM</a:t>
            </a:r>
          </a:p>
          <a:p>
            <a:pPr lvl="1"/>
            <a:r>
              <a:rPr lang="hr-HR" sz="3200" dirty="0"/>
              <a:t>3 * 16 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281D2-E874-4449-90C4-7658CD6D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10" y="3429000"/>
            <a:ext cx="9096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4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191F-5BE5-4F1A-A26B-CE84F279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Dodatno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0215-DAD9-41BA-86BC-E21D691D2D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r-HR" sz="3200" dirty="0"/>
              <a:t>C++ implementacija</a:t>
            </a:r>
          </a:p>
          <a:p>
            <a:r>
              <a:rPr lang="hr-HR" sz="3200" dirty="0"/>
              <a:t>biblioteka za genetski</a:t>
            </a:r>
          </a:p>
        </p:txBody>
      </p:sp>
    </p:spTree>
    <p:extLst>
      <p:ext uri="{BB962C8B-B14F-4D97-AF65-F5344CB8AC3E}">
        <p14:creationId xmlns:p14="http://schemas.microsoft.com/office/powerpoint/2010/main" val="23030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BA2D5-46A3-46C0-98C9-A072D543B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1F313F35-24EC-4939-A0E6-A7511ECC62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12518" y="247387"/>
            <a:ext cx="6062622" cy="63566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3895B-DA42-4260-AE1E-182BA41232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1A77D-3B3A-4ED9-B307-CFFAB65C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Sbr11.txt</a:t>
            </a:r>
          </a:p>
        </p:txBody>
      </p:sp>
    </p:spTree>
    <p:extLst>
      <p:ext uri="{BB962C8B-B14F-4D97-AF65-F5344CB8AC3E}">
        <p14:creationId xmlns:p14="http://schemas.microsoft.com/office/powerpoint/2010/main" val="379334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ED331677-26DE-4EC1-9413-2FBC100AD5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69D593A5-D0AD-443F-AA6A-E7453C4213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6" name="Rectangle 17">
            <a:extLst>
              <a:ext uri="{FF2B5EF4-FFF2-40B4-BE49-F238E27FC236}">
                <a16:creationId xmlns:a16="http://schemas.microsoft.com/office/drawing/2014/main" id="{1B31CAF6-2C7B-4134-BA7D-DE521DC7DD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DE3FD386-A0A6-4EBA-BD80-B11EBC9EB2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13">
            <a:extLst>
              <a:ext uri="{FF2B5EF4-FFF2-40B4-BE49-F238E27FC236}">
                <a16:creationId xmlns:a16="http://schemas.microsoft.com/office/drawing/2014/main" id="{B427C2C9-2B0B-40AD-98E3-3D39320A48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74" y="550655"/>
            <a:ext cx="10364452" cy="3690466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tiled, bathroom, tile&#10;&#10;Description generated with very high confidence">
            <a:extLst>
              <a:ext uri="{FF2B5EF4-FFF2-40B4-BE49-F238E27FC236}">
                <a16:creationId xmlns:a16="http://schemas.microsoft.com/office/drawing/2014/main" id="{D0DE68C0-F896-47B8-B704-C13065058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45" y="715246"/>
            <a:ext cx="3223713" cy="336128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8983738C-85D5-4D87-A2CD-CD8FA4CE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360" y="715246"/>
            <a:ext cx="3224087" cy="336128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99" name="Picture 23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6F34CA10-AA95-4A32-B085-3AAB0E9E0E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pic>
        <p:nvPicPr>
          <p:cNvPr id="7" name="Picture 6" descr="A picture containing colorful&#10;&#10;Description generated with very high confidence">
            <a:extLst>
              <a:ext uri="{FF2B5EF4-FFF2-40B4-BE49-F238E27FC236}">
                <a16:creationId xmlns:a16="http://schemas.microsoft.com/office/drawing/2014/main" id="{715BA6AC-9092-4513-8A7E-C29A451CC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149" y="716211"/>
            <a:ext cx="3240195" cy="335935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100" name="Picture 25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B7C65F7D-05C8-4B14-A0AC-80F0680D89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0D76A-B112-4006-995F-200C0CF1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Vrste primjera</a:t>
            </a:r>
          </a:p>
        </p:txBody>
      </p:sp>
    </p:spTree>
    <p:extLst>
      <p:ext uri="{BB962C8B-B14F-4D97-AF65-F5344CB8AC3E}">
        <p14:creationId xmlns:p14="http://schemas.microsoft.com/office/powerpoint/2010/main" val="4520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F18-8D54-4934-A08F-C5F3CC7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FBA5-AEE2-4CC7-958E-D11F12714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1. Pridruživanje autobusnih stanica učenicima </a:t>
            </a:r>
            <a:br>
              <a:rPr lang="hr-HR" sz="2400" dirty="0"/>
            </a:br>
            <a:r>
              <a:rPr lang="hr-HR" sz="2400" dirty="0"/>
              <a:t>2. Odabir inicijalnog redoslijeda posjećivanja stanica </a:t>
            </a:r>
            <a:br>
              <a:rPr lang="hr-HR" sz="2400" dirty="0"/>
            </a:br>
            <a:r>
              <a:rPr lang="hr-HR" sz="2400" dirty="0"/>
              <a:t>3. Lokalna pretraga </a:t>
            </a:r>
            <a:br>
              <a:rPr lang="hr-HR" sz="2400" dirty="0"/>
            </a:br>
            <a:r>
              <a:rPr lang="hr-HR" sz="2400" dirty="0"/>
              <a:t>4. Dinamičko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88540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F18-8D54-4934-A08F-C5F3CC7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FBA5-AEE2-4CC7-958E-D11F12714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>
                <a:solidFill>
                  <a:srgbClr val="FF0000"/>
                </a:solidFill>
              </a:rPr>
              <a:t>1. Pridruživanje autobusnih stanica učenicima </a:t>
            </a:r>
            <a:br>
              <a:rPr lang="hr-HR" sz="2400" dirty="0"/>
            </a:br>
            <a:r>
              <a:rPr lang="hr-HR" sz="2400" dirty="0"/>
              <a:t>2. Odabir inicijalnog redoslijeda posjećivanja stanica </a:t>
            </a:r>
            <a:br>
              <a:rPr lang="hr-HR" sz="2400" dirty="0"/>
            </a:br>
            <a:r>
              <a:rPr lang="hr-HR" sz="2400" dirty="0"/>
              <a:t>3. Lokalna pretraga </a:t>
            </a:r>
            <a:br>
              <a:rPr lang="hr-HR" sz="2400" dirty="0"/>
            </a:br>
            <a:r>
              <a:rPr lang="hr-HR" sz="2400" dirty="0"/>
              <a:t>4. Dinamičko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42031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9252-2B34-4FA9-A8AE-85450608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Pridruživanje autobusnih stanica učenicima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3C73-C38B-46EC-8F65-E3EFE3FF40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Motivacija: ukupno što </a:t>
            </a:r>
            <a:r>
              <a:rPr lang="hr-HR" sz="2400" dirty="0">
                <a:solidFill>
                  <a:srgbClr val="FF0000"/>
                </a:solidFill>
              </a:rPr>
              <a:t>manje</a:t>
            </a:r>
            <a:r>
              <a:rPr lang="hr-HR" sz="2400" dirty="0"/>
              <a:t> što </a:t>
            </a:r>
            <a:r>
              <a:rPr lang="hr-HR" sz="2400" dirty="0">
                <a:solidFill>
                  <a:srgbClr val="FF0000"/>
                </a:solidFill>
              </a:rPr>
              <a:t>bližih</a:t>
            </a:r>
            <a:r>
              <a:rPr lang="hr-HR" sz="2400" dirty="0"/>
              <a:t> stanica</a:t>
            </a:r>
          </a:p>
          <a:p>
            <a:r>
              <a:rPr lang="hr-HR" sz="2400" dirty="0"/>
              <a:t>Pohlepno početno rješenje</a:t>
            </a:r>
          </a:p>
          <a:p>
            <a:endParaRPr lang="hr-HR" sz="2400" dirty="0"/>
          </a:p>
          <a:p>
            <a:r>
              <a:rPr lang="hr-HR" sz="2400" dirty="0"/>
              <a:t>1. nađi najbliže stanice koje možemo napuniti do kapaciteta</a:t>
            </a:r>
          </a:p>
          <a:p>
            <a:r>
              <a:rPr lang="hr-HR" sz="2400" dirty="0"/>
              <a:t>2. nađi najbliže stanice koje možemo najviše napuniti</a:t>
            </a:r>
          </a:p>
        </p:txBody>
      </p:sp>
    </p:spTree>
    <p:extLst>
      <p:ext uri="{BB962C8B-B14F-4D97-AF65-F5344CB8AC3E}">
        <p14:creationId xmlns:p14="http://schemas.microsoft.com/office/powerpoint/2010/main" val="273642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4EFC-1844-4516-94BF-8336C98C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Pridruživanje autobusnih stanica učenicima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9D8C-F569-4AF5-A6B3-EEF337F13A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954859" cy="3424107"/>
          </a:xfrm>
        </p:spPr>
        <p:txBody>
          <a:bodyPr>
            <a:normAutofit/>
          </a:bodyPr>
          <a:lstStyle/>
          <a:p>
            <a:r>
              <a:rPr lang="hr-HR" sz="4000" dirty="0"/>
              <a:t>Izlaz:</a:t>
            </a:r>
          </a:p>
          <a:p>
            <a:pPr lvl="1"/>
            <a:r>
              <a:rPr lang="hr-HR" sz="4000" dirty="0">
                <a:solidFill>
                  <a:srgbClr val="FF0000"/>
                </a:solidFill>
              </a:rPr>
              <a:t>Učenik -&gt; stanica</a:t>
            </a:r>
          </a:p>
          <a:p>
            <a:pPr lvl="1"/>
            <a:r>
              <a:rPr lang="hr-HR" sz="4000" dirty="0">
                <a:solidFill>
                  <a:srgbClr val="FF0000"/>
                </a:solidFill>
              </a:rPr>
              <a:t>Podskup stanica koje treba posjetiti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FB6759B4-9CBA-4E2B-9805-3A82DF4A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59" y="2005329"/>
            <a:ext cx="4754897" cy="45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F18-8D54-4934-A08F-C5F3CC7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FBA5-AEE2-4CC7-958E-D11F12714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1. Pridruživanje autobusnih stanica učenicima </a:t>
            </a:r>
            <a:br>
              <a:rPr lang="hr-HR" sz="2400" dirty="0"/>
            </a:br>
            <a:r>
              <a:rPr lang="hr-HR" sz="2400" dirty="0">
                <a:solidFill>
                  <a:srgbClr val="FF0000"/>
                </a:solidFill>
              </a:rPr>
              <a:t>2. Odabir inicijalnog redoslijeda posjećivanja stanica </a:t>
            </a:r>
            <a:br>
              <a:rPr lang="hr-HR" sz="2400" dirty="0"/>
            </a:br>
            <a:r>
              <a:rPr lang="hr-HR" sz="2400" dirty="0"/>
              <a:t>3. Lokalna pretraga </a:t>
            </a:r>
            <a:br>
              <a:rPr lang="hr-HR" sz="2400" dirty="0"/>
            </a:br>
            <a:r>
              <a:rPr lang="hr-HR" sz="2400" dirty="0"/>
              <a:t>4. Dinamičko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24221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B000-B145-4389-865E-7507752A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Odabir inicijalnog redoslijeda posjećivanja stanica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050B-931F-412E-9615-B086375160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r-HR" sz="3200" dirty="0"/>
              <a:t>Ulaz:</a:t>
            </a:r>
          </a:p>
          <a:p>
            <a:pPr lvl="1"/>
            <a:r>
              <a:rPr lang="hr-HR" sz="3200" dirty="0"/>
              <a:t>Podskup stanica</a:t>
            </a:r>
          </a:p>
          <a:p>
            <a:pPr lvl="1"/>
            <a:endParaRPr lang="hr-HR" sz="3200" dirty="0"/>
          </a:p>
          <a:p>
            <a:r>
              <a:rPr lang="hr-HR" sz="3200" dirty="0">
                <a:solidFill>
                  <a:srgbClr val="FF0000"/>
                </a:solidFill>
              </a:rPr>
              <a:t>Izlaz:</a:t>
            </a:r>
          </a:p>
          <a:p>
            <a:pPr lvl="1"/>
            <a:r>
              <a:rPr lang="hr-HR" sz="3200" dirty="0">
                <a:solidFill>
                  <a:srgbClr val="FF0000"/>
                </a:solidFill>
              </a:rPr>
              <a:t>Redoslijed posjećivanja stanica</a:t>
            </a:r>
          </a:p>
        </p:txBody>
      </p:sp>
    </p:spTree>
    <p:extLst>
      <p:ext uri="{BB962C8B-B14F-4D97-AF65-F5344CB8AC3E}">
        <p14:creationId xmlns:p14="http://schemas.microsoft.com/office/powerpoint/2010/main" val="5261647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102</TotalTime>
  <Words>301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Droplet</vt:lpstr>
      <vt:lpstr>Usmjeravanje školskih autobusa s odabirom autobusnih stanica </vt:lpstr>
      <vt:lpstr>Vizualizacija.py  analizator.java</vt:lpstr>
      <vt:lpstr>Vrste primjera</vt:lpstr>
      <vt:lpstr>Algoritam</vt:lpstr>
      <vt:lpstr>Algoritam</vt:lpstr>
      <vt:lpstr>1. Pridruživanje autobusnih stanica učenicima</vt:lpstr>
      <vt:lpstr>1. Pridruživanje autobusnih stanica učenicima</vt:lpstr>
      <vt:lpstr>Algoritam</vt:lpstr>
      <vt:lpstr>2. Odabir inicijalnog redoslijeda posjećivanja stanica</vt:lpstr>
      <vt:lpstr>Sortiranje stanica po kutu u odnosu na školu</vt:lpstr>
      <vt:lpstr>PowerPoint Presentation</vt:lpstr>
      <vt:lpstr>PowerPoint Presentation</vt:lpstr>
      <vt:lpstr>Algoritam</vt:lpstr>
      <vt:lpstr>3. Lokalna pretraga</vt:lpstr>
      <vt:lpstr>Algoritam</vt:lpstr>
      <vt:lpstr>4. Dinamičko programiranje</vt:lpstr>
      <vt:lpstr>4. Dinamičko programiranje</vt:lpstr>
      <vt:lpstr>optimizacija</vt:lpstr>
      <vt:lpstr>optimizacija</vt:lpstr>
      <vt:lpstr>PowerPoint Presentation</vt:lpstr>
      <vt:lpstr>Dodatno</vt:lpstr>
      <vt:lpstr>Sbr11.txt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Usmjeravanje školskih autobusa s odabirom autobusnih stanica</dc:title>
  <dc:creator>Andrija Milicevic</dc:creator>
  <cp:lastModifiedBy>Andrija Milicevic</cp:lastModifiedBy>
  <cp:revision>11</cp:revision>
  <dcterms:created xsi:type="dcterms:W3CDTF">2018-01-25T09:40:42Z</dcterms:created>
  <dcterms:modified xsi:type="dcterms:W3CDTF">2018-01-25T11:23:34Z</dcterms:modified>
</cp:coreProperties>
</file>