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58" r:id="rId7"/>
    <p:sldId id="264" r:id="rId8"/>
    <p:sldId id="261" r:id="rId9"/>
    <p:sldId id="262" r:id="rId10"/>
    <p:sldId id="259" r:id="rId11"/>
    <p:sldId id="294" r:id="rId12"/>
    <p:sldId id="295" r:id="rId13"/>
    <p:sldId id="296" r:id="rId14"/>
    <p:sldId id="297" r:id="rId15"/>
    <p:sldId id="298" r:id="rId16"/>
    <p:sldId id="260" r:id="rId17"/>
    <p:sldId id="263" r:id="rId18"/>
    <p:sldId id="265" r:id="rId19"/>
    <p:sldId id="291" r:id="rId20"/>
    <p:sldId id="292" r:id="rId21"/>
    <p:sldId id="293" r:id="rId22"/>
    <p:sldId id="266" r:id="rId23"/>
    <p:sldId id="267" r:id="rId24"/>
    <p:sldId id="26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E0DA4-BE08-473D-AD23-526259ABA76A}" v="689" dt="2020-07-07T17:21:56.9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93" autoAdjust="0"/>
    <p:restoredTop sz="93728" autoAdjust="0"/>
  </p:normalViewPr>
  <p:slideViewPr>
    <p:cSldViewPr snapToGrid="0">
      <p:cViewPr varScale="1">
        <p:scale>
          <a:sx n="108" d="100"/>
          <a:sy n="108" d="100"/>
        </p:scale>
        <p:origin x="13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ai Wang" userId="b809f329-fd5c-4415-b5d6-efca7b0cf929" providerId="ADAL" clId="{C0BD236E-042B-42DF-9784-BE2B536B14D3}"/>
    <pc:docChg chg="undo custSel mod addSld modSld">
      <pc:chgData name="Shuai Wang" userId="b809f329-fd5c-4415-b5d6-efca7b0cf929" providerId="ADAL" clId="{C0BD236E-042B-42DF-9784-BE2B536B14D3}" dt="2020-05-12T20:57:33.882" v="1168" actId="26606"/>
      <pc:docMkLst>
        <pc:docMk/>
      </pc:docMkLst>
      <pc:sldChg chg="addSp delSp modSp mod setBg">
        <pc:chgData name="Shuai Wang" userId="b809f329-fd5c-4415-b5d6-efca7b0cf929" providerId="ADAL" clId="{C0BD236E-042B-42DF-9784-BE2B536B14D3}" dt="2020-05-12T18:57:56.097" v="405" actId="26606"/>
        <pc:sldMkLst>
          <pc:docMk/>
          <pc:sldMk cId="3130645524" sldId="256"/>
        </pc:sldMkLst>
        <pc:spChg chg="mod">
          <ac:chgData name="Shuai Wang" userId="b809f329-fd5c-4415-b5d6-efca7b0cf929" providerId="ADAL" clId="{C0BD236E-042B-42DF-9784-BE2B536B14D3}" dt="2020-05-12T18:57:56.080" v="404" actId="26606"/>
          <ac:spMkLst>
            <pc:docMk/>
            <pc:sldMk cId="3130645524" sldId="256"/>
            <ac:spMk id="2" creationId="{EACC2827-BA87-4D36-B893-D65BEB274F3D}"/>
          </ac:spMkLst>
        </pc:spChg>
        <pc:spChg chg="mod">
          <ac:chgData name="Shuai Wang" userId="b809f329-fd5c-4415-b5d6-efca7b0cf929" providerId="ADAL" clId="{C0BD236E-042B-42DF-9784-BE2B536B14D3}" dt="2020-05-12T18:57:56.080" v="404" actId="26606"/>
          <ac:spMkLst>
            <pc:docMk/>
            <pc:sldMk cId="3130645524" sldId="256"/>
            <ac:spMk id="3" creationId="{4B51EB7D-984C-4D60-8A78-AE759E31E1D0}"/>
          </ac:spMkLst>
        </pc:spChg>
        <pc:spChg chg="add del">
          <ac:chgData name="Shuai Wang" userId="b809f329-fd5c-4415-b5d6-efca7b0cf929" providerId="ADAL" clId="{C0BD236E-042B-42DF-9784-BE2B536B14D3}" dt="2020-05-12T18:54:53.422" v="363" actId="26606"/>
          <ac:spMkLst>
            <pc:docMk/>
            <pc:sldMk cId="3130645524" sldId="256"/>
            <ac:spMk id="8" creationId="{EE39DFCF-9247-4DE5-BB93-074BFAF07A3F}"/>
          </ac:spMkLst>
        </pc:spChg>
        <pc:spChg chg="add del">
          <ac:chgData name="Shuai Wang" userId="b809f329-fd5c-4415-b5d6-efca7b0cf929" providerId="ADAL" clId="{C0BD236E-042B-42DF-9784-BE2B536B14D3}" dt="2020-05-12T18:54:52.359" v="361" actId="26606"/>
          <ac:spMkLst>
            <pc:docMk/>
            <pc:sldMk cId="3130645524" sldId="256"/>
            <ac:spMk id="10" creationId="{7905BA41-EE6E-4F80-8636-447F22DD729A}"/>
          </ac:spMkLst>
        </pc:spChg>
        <pc:spChg chg="add del">
          <ac:chgData name="Shuai Wang" userId="b809f329-fd5c-4415-b5d6-efca7b0cf929" providerId="ADAL" clId="{C0BD236E-042B-42DF-9784-BE2B536B14D3}" dt="2020-05-12T18:54:52.359" v="361" actId="26606"/>
          <ac:spMkLst>
            <pc:docMk/>
            <pc:sldMk cId="3130645524" sldId="256"/>
            <ac:spMk id="12" creationId="{CD7549B2-EE05-4558-8C64-AC46755F2B25}"/>
          </ac:spMkLst>
        </pc:spChg>
        <pc:spChg chg="add del">
          <ac:chgData name="Shuai Wang" userId="b809f329-fd5c-4415-b5d6-efca7b0cf929" providerId="ADAL" clId="{C0BD236E-042B-42DF-9784-BE2B536B14D3}" dt="2020-05-12T18:54:53.422" v="363" actId="26606"/>
          <ac:spMkLst>
            <pc:docMk/>
            <pc:sldMk cId="3130645524" sldId="256"/>
            <ac:spMk id="14" creationId="{A987C18C-164D-4263-B486-4647A98E888E}"/>
          </ac:spMkLst>
        </pc:spChg>
        <pc:spChg chg="add del">
          <ac:chgData name="Shuai Wang" userId="b809f329-fd5c-4415-b5d6-efca7b0cf929" providerId="ADAL" clId="{C0BD236E-042B-42DF-9784-BE2B536B14D3}" dt="2020-05-12T18:54:53.422" v="363" actId="26606"/>
          <ac:spMkLst>
            <pc:docMk/>
            <pc:sldMk cId="3130645524" sldId="256"/>
            <ac:spMk id="15" creationId="{442B652E-D499-4CDA-8F7A-60469EDBCBE3}"/>
          </ac:spMkLst>
        </pc:spChg>
        <pc:spChg chg="add del">
          <ac:chgData name="Shuai Wang" userId="b809f329-fd5c-4415-b5d6-efca7b0cf929" providerId="ADAL" clId="{C0BD236E-042B-42DF-9784-BE2B536B14D3}" dt="2020-05-12T18:54:53.422" v="363" actId="26606"/>
          <ac:spMkLst>
            <pc:docMk/>
            <pc:sldMk cId="3130645524" sldId="256"/>
            <ac:spMk id="16" creationId="{E7E98B39-04C6-408B-92FD-76862874063D}"/>
          </ac:spMkLst>
        </pc:spChg>
        <pc:spChg chg="add del">
          <ac:chgData name="Shuai Wang" userId="b809f329-fd5c-4415-b5d6-efca7b0cf929" providerId="ADAL" clId="{C0BD236E-042B-42DF-9784-BE2B536B14D3}" dt="2020-05-12T18:54:53.422" v="363" actId="26606"/>
          <ac:spMkLst>
            <pc:docMk/>
            <pc:sldMk cId="3130645524" sldId="256"/>
            <ac:spMk id="17" creationId="{484A22B8-F5B6-47C2-B88E-DADAF379130D}"/>
          </ac:spMkLst>
        </pc:spChg>
        <pc:spChg chg="add del">
          <ac:chgData name="Shuai Wang" userId="b809f329-fd5c-4415-b5d6-efca7b0cf929" providerId="ADAL" clId="{C0BD236E-042B-42DF-9784-BE2B536B14D3}" dt="2020-05-12T18:54:53.422" v="363" actId="26606"/>
          <ac:spMkLst>
            <pc:docMk/>
            <pc:sldMk cId="3130645524" sldId="256"/>
            <ac:spMk id="18" creationId="{981C8C27-2457-421F-BDC4-7B4EA3C78286}"/>
          </ac:spMkLst>
        </pc:spChg>
        <pc:spChg chg="add del">
          <ac:chgData name="Shuai Wang" userId="b809f329-fd5c-4415-b5d6-efca7b0cf929" providerId="ADAL" clId="{C0BD236E-042B-42DF-9784-BE2B536B14D3}" dt="2020-05-12T18:54:53.422" v="363" actId="26606"/>
          <ac:spMkLst>
            <pc:docMk/>
            <pc:sldMk cId="3130645524" sldId="256"/>
            <ac:spMk id="20" creationId="{CEA13C66-82C1-44AF-972B-8F5CCA41B6D9}"/>
          </ac:spMkLst>
        </pc:spChg>
        <pc:spChg chg="add del">
          <ac:chgData name="Shuai Wang" userId="b809f329-fd5c-4415-b5d6-efca7b0cf929" providerId="ADAL" clId="{C0BD236E-042B-42DF-9784-BE2B536B14D3}" dt="2020-05-12T18:54:53.422" v="363" actId="26606"/>
          <ac:spMkLst>
            <pc:docMk/>
            <pc:sldMk cId="3130645524" sldId="256"/>
            <ac:spMk id="22" creationId="{9DB36437-FE59-457E-91A7-396BBD3C9C6A}"/>
          </ac:spMkLst>
        </pc:spChg>
        <pc:spChg chg="add del">
          <ac:chgData name="Shuai Wang" userId="b809f329-fd5c-4415-b5d6-efca7b0cf929" providerId="ADAL" clId="{C0BD236E-042B-42DF-9784-BE2B536B14D3}" dt="2020-05-12T18:54:53.422" v="363" actId="26606"/>
          <ac:spMkLst>
            <pc:docMk/>
            <pc:sldMk cId="3130645524" sldId="256"/>
            <ac:spMk id="24" creationId="{844D3693-2EFE-4667-89D5-47E2D5920912}"/>
          </ac:spMkLst>
        </pc:spChg>
        <pc:spChg chg="add del">
          <ac:chgData name="Shuai Wang" userId="b809f329-fd5c-4415-b5d6-efca7b0cf929" providerId="ADAL" clId="{C0BD236E-042B-42DF-9784-BE2B536B14D3}" dt="2020-05-12T18:54:53.422" v="363" actId="26606"/>
          <ac:spMkLst>
            <pc:docMk/>
            <pc:sldMk cId="3130645524" sldId="256"/>
            <ac:spMk id="26" creationId="{C21FD796-9CD0-404D-8DF5-5274C0BCC754}"/>
          </ac:spMkLst>
        </pc:spChg>
        <pc:spChg chg="add del">
          <ac:chgData name="Shuai Wang" userId="b809f329-fd5c-4415-b5d6-efca7b0cf929" providerId="ADAL" clId="{C0BD236E-042B-42DF-9784-BE2B536B14D3}" dt="2020-05-12T18:54:56.235" v="365" actId="26606"/>
          <ac:spMkLst>
            <pc:docMk/>
            <pc:sldMk cId="3130645524" sldId="256"/>
            <ac:spMk id="28" creationId="{1EADCAF8-8823-4E89-8612-21029831A4B2}"/>
          </ac:spMkLst>
        </pc:spChg>
        <pc:spChg chg="add del">
          <ac:chgData name="Shuai Wang" userId="b809f329-fd5c-4415-b5d6-efca7b0cf929" providerId="ADAL" clId="{C0BD236E-042B-42DF-9784-BE2B536B14D3}" dt="2020-05-12T18:54:56.235" v="365" actId="26606"/>
          <ac:spMkLst>
            <pc:docMk/>
            <pc:sldMk cId="3130645524" sldId="256"/>
            <ac:spMk id="29" creationId="{28CA07B2-0819-4B62-9425-7A52BBDD7070}"/>
          </ac:spMkLst>
        </pc:spChg>
        <pc:spChg chg="add del">
          <ac:chgData name="Shuai Wang" userId="b809f329-fd5c-4415-b5d6-efca7b0cf929" providerId="ADAL" clId="{C0BD236E-042B-42DF-9784-BE2B536B14D3}" dt="2020-05-12T18:57:56.097" v="405" actId="26606"/>
          <ac:spMkLst>
            <pc:docMk/>
            <pc:sldMk cId="3130645524" sldId="256"/>
            <ac:spMk id="37" creationId="{7905BA41-EE6E-4F80-8636-447F22DD729A}"/>
          </ac:spMkLst>
        </pc:spChg>
        <pc:spChg chg="add del">
          <ac:chgData name="Shuai Wang" userId="b809f329-fd5c-4415-b5d6-efca7b0cf929" providerId="ADAL" clId="{C0BD236E-042B-42DF-9784-BE2B536B14D3}" dt="2020-05-12T18:57:56.097" v="405" actId="26606"/>
          <ac:spMkLst>
            <pc:docMk/>
            <pc:sldMk cId="3130645524" sldId="256"/>
            <ac:spMk id="38" creationId="{CD7549B2-EE05-4558-8C64-AC46755F2B25}"/>
          </ac:spMkLst>
        </pc:spChg>
        <pc:spChg chg="add del">
          <ac:chgData name="Shuai Wang" userId="b809f329-fd5c-4415-b5d6-efca7b0cf929" providerId="ADAL" clId="{C0BD236E-042B-42DF-9784-BE2B536B14D3}" dt="2020-05-12T18:57:46.885" v="390" actId="26606"/>
          <ac:spMkLst>
            <pc:docMk/>
            <pc:sldMk cId="3130645524" sldId="256"/>
            <ac:spMk id="44" creationId="{F4209EE6-922E-445F-BDA3-269C6608BF08}"/>
          </ac:spMkLst>
        </pc:spChg>
        <pc:spChg chg="add del">
          <ac:chgData name="Shuai Wang" userId="b809f329-fd5c-4415-b5d6-efca7b0cf929" providerId="ADAL" clId="{C0BD236E-042B-42DF-9784-BE2B536B14D3}" dt="2020-05-12T18:57:46.885" v="390" actId="26606"/>
          <ac:spMkLst>
            <pc:docMk/>
            <pc:sldMk cId="3130645524" sldId="256"/>
            <ac:spMk id="46" creationId="{0ADDB668-2CA4-4D2B-9C34-3487CA330BA8}"/>
          </ac:spMkLst>
        </pc:spChg>
        <pc:spChg chg="add del">
          <ac:chgData name="Shuai Wang" userId="b809f329-fd5c-4415-b5d6-efca7b0cf929" providerId="ADAL" clId="{C0BD236E-042B-42DF-9784-BE2B536B14D3}" dt="2020-05-12T18:57:46.885" v="390" actId="26606"/>
          <ac:spMkLst>
            <pc:docMk/>
            <pc:sldMk cId="3130645524" sldId="256"/>
            <ac:spMk id="48" creationId="{2568BC19-F052-4108-93E1-6A3D1DEC072F}"/>
          </ac:spMkLst>
        </pc:spChg>
        <pc:spChg chg="add del">
          <ac:chgData name="Shuai Wang" userId="b809f329-fd5c-4415-b5d6-efca7b0cf929" providerId="ADAL" clId="{C0BD236E-042B-42DF-9784-BE2B536B14D3}" dt="2020-05-12T18:57:46.885" v="390" actId="26606"/>
          <ac:spMkLst>
            <pc:docMk/>
            <pc:sldMk cId="3130645524" sldId="256"/>
            <ac:spMk id="50" creationId="{D5FD337D-4D6B-4C8B-B6F5-121097E09881}"/>
          </ac:spMkLst>
        </pc:spChg>
        <pc:spChg chg="add del">
          <ac:chgData name="Shuai Wang" userId="b809f329-fd5c-4415-b5d6-efca7b0cf929" providerId="ADAL" clId="{C0BD236E-042B-42DF-9784-BE2B536B14D3}" dt="2020-05-12T18:57:47.812" v="392" actId="26606"/>
          <ac:spMkLst>
            <pc:docMk/>
            <pc:sldMk cId="3130645524" sldId="256"/>
            <ac:spMk id="52" creationId="{CDA1A2E9-63FE-408D-A803-8E306ECAB4B3}"/>
          </ac:spMkLst>
        </pc:spChg>
        <pc:spChg chg="add del">
          <ac:chgData name="Shuai Wang" userId="b809f329-fd5c-4415-b5d6-efca7b0cf929" providerId="ADAL" clId="{C0BD236E-042B-42DF-9784-BE2B536B14D3}" dt="2020-05-12T18:57:47.812" v="392" actId="26606"/>
          <ac:spMkLst>
            <pc:docMk/>
            <pc:sldMk cId="3130645524" sldId="256"/>
            <ac:spMk id="53" creationId="{FBE9F90C-C163-435B-9A68-D15C92D1CF2B}"/>
          </ac:spMkLst>
        </pc:spChg>
        <pc:spChg chg="add del">
          <ac:chgData name="Shuai Wang" userId="b809f329-fd5c-4415-b5d6-efca7b0cf929" providerId="ADAL" clId="{C0BD236E-042B-42DF-9784-BE2B536B14D3}" dt="2020-05-12T18:57:47.812" v="392" actId="26606"/>
          <ac:spMkLst>
            <pc:docMk/>
            <pc:sldMk cId="3130645524" sldId="256"/>
            <ac:spMk id="54" creationId="{1A882A9F-F4E9-4E23-8F0B-20B5DF42EAA9}"/>
          </ac:spMkLst>
        </pc:spChg>
        <pc:spChg chg="add del">
          <ac:chgData name="Shuai Wang" userId="b809f329-fd5c-4415-b5d6-efca7b0cf929" providerId="ADAL" clId="{C0BD236E-042B-42DF-9784-BE2B536B14D3}" dt="2020-05-12T18:57:49.170" v="394" actId="26606"/>
          <ac:spMkLst>
            <pc:docMk/>
            <pc:sldMk cId="3130645524" sldId="256"/>
            <ac:spMk id="56" creationId="{7905BA41-EE6E-4F80-8636-447F22DD729A}"/>
          </ac:spMkLst>
        </pc:spChg>
        <pc:spChg chg="add del">
          <ac:chgData name="Shuai Wang" userId="b809f329-fd5c-4415-b5d6-efca7b0cf929" providerId="ADAL" clId="{C0BD236E-042B-42DF-9784-BE2B536B14D3}" dt="2020-05-12T18:57:49.170" v="394" actId="26606"/>
          <ac:spMkLst>
            <pc:docMk/>
            <pc:sldMk cId="3130645524" sldId="256"/>
            <ac:spMk id="57" creationId="{CD7549B2-EE05-4558-8C64-AC46755F2B25}"/>
          </ac:spMkLst>
        </pc:spChg>
        <pc:spChg chg="add del">
          <ac:chgData name="Shuai Wang" userId="b809f329-fd5c-4415-b5d6-efca7b0cf929" providerId="ADAL" clId="{C0BD236E-042B-42DF-9784-BE2B536B14D3}" dt="2020-05-12T18:57:50.071" v="396" actId="26606"/>
          <ac:spMkLst>
            <pc:docMk/>
            <pc:sldMk cId="3130645524" sldId="256"/>
            <ac:spMk id="59" creationId="{2C910467-8185-45DD-B8A2-A88DF20DF6E0}"/>
          </ac:spMkLst>
        </pc:spChg>
        <pc:spChg chg="add del">
          <ac:chgData name="Shuai Wang" userId="b809f329-fd5c-4415-b5d6-efca7b0cf929" providerId="ADAL" clId="{C0BD236E-042B-42DF-9784-BE2B536B14D3}" dt="2020-05-12T18:57:50.071" v="396" actId="26606"/>
          <ac:spMkLst>
            <pc:docMk/>
            <pc:sldMk cId="3130645524" sldId="256"/>
            <ac:spMk id="60" creationId="{CDA1A2E9-63FE-408D-A803-8E306ECAB4B3}"/>
          </ac:spMkLst>
        </pc:spChg>
        <pc:spChg chg="add del">
          <ac:chgData name="Shuai Wang" userId="b809f329-fd5c-4415-b5d6-efca7b0cf929" providerId="ADAL" clId="{C0BD236E-042B-42DF-9784-BE2B536B14D3}" dt="2020-05-12T18:57:50.071" v="396" actId="26606"/>
          <ac:spMkLst>
            <pc:docMk/>
            <pc:sldMk cId="3130645524" sldId="256"/>
            <ac:spMk id="61" creationId="{FBE9F90C-C163-435B-9A68-D15C92D1CF2B}"/>
          </ac:spMkLst>
        </pc:spChg>
        <pc:spChg chg="add del">
          <ac:chgData name="Shuai Wang" userId="b809f329-fd5c-4415-b5d6-efca7b0cf929" providerId="ADAL" clId="{C0BD236E-042B-42DF-9784-BE2B536B14D3}" dt="2020-05-12T18:57:50.071" v="396" actId="26606"/>
          <ac:spMkLst>
            <pc:docMk/>
            <pc:sldMk cId="3130645524" sldId="256"/>
            <ac:spMk id="62" creationId="{1A882A9F-F4E9-4E23-8F0B-20B5DF42EAA9}"/>
          </ac:spMkLst>
        </pc:spChg>
        <pc:spChg chg="add del">
          <ac:chgData name="Shuai Wang" userId="b809f329-fd5c-4415-b5d6-efca7b0cf929" providerId="ADAL" clId="{C0BD236E-042B-42DF-9784-BE2B536B14D3}" dt="2020-05-12T18:57:51.071" v="398" actId="26606"/>
          <ac:spMkLst>
            <pc:docMk/>
            <pc:sldMk cId="3130645524" sldId="256"/>
            <ac:spMk id="64" creationId="{2C910467-8185-45DD-B8A2-A88DF20DF6E0}"/>
          </ac:spMkLst>
        </pc:spChg>
        <pc:spChg chg="add del">
          <ac:chgData name="Shuai Wang" userId="b809f329-fd5c-4415-b5d6-efca7b0cf929" providerId="ADAL" clId="{C0BD236E-042B-42DF-9784-BE2B536B14D3}" dt="2020-05-12T18:57:51.071" v="398" actId="26606"/>
          <ac:spMkLst>
            <pc:docMk/>
            <pc:sldMk cId="3130645524" sldId="256"/>
            <ac:spMk id="65" creationId="{1A882A9F-F4E9-4E23-8F0B-20B5DF42EAA9}"/>
          </ac:spMkLst>
        </pc:spChg>
        <pc:spChg chg="add del">
          <ac:chgData name="Shuai Wang" userId="b809f329-fd5c-4415-b5d6-efca7b0cf929" providerId="ADAL" clId="{C0BD236E-042B-42DF-9784-BE2B536B14D3}" dt="2020-05-12T18:57:51.904" v="400" actId="26606"/>
          <ac:spMkLst>
            <pc:docMk/>
            <pc:sldMk cId="3130645524" sldId="256"/>
            <ac:spMk id="68" creationId="{1A882A9F-F4E9-4E23-8F0B-20B5DF42EAA9}"/>
          </ac:spMkLst>
        </pc:spChg>
        <pc:spChg chg="add del">
          <ac:chgData name="Shuai Wang" userId="b809f329-fd5c-4415-b5d6-efca7b0cf929" providerId="ADAL" clId="{C0BD236E-042B-42DF-9784-BE2B536B14D3}" dt="2020-05-12T18:57:51.904" v="400" actId="26606"/>
          <ac:spMkLst>
            <pc:docMk/>
            <pc:sldMk cId="3130645524" sldId="256"/>
            <ac:spMk id="70" creationId="{2C910467-8185-45DD-B8A2-A88DF20DF6E0}"/>
          </ac:spMkLst>
        </pc:spChg>
        <pc:spChg chg="add del">
          <ac:chgData name="Shuai Wang" userId="b809f329-fd5c-4415-b5d6-efca7b0cf929" providerId="ADAL" clId="{C0BD236E-042B-42DF-9784-BE2B536B14D3}" dt="2020-05-12T18:57:52.615" v="402" actId="26606"/>
          <ac:spMkLst>
            <pc:docMk/>
            <pc:sldMk cId="3130645524" sldId="256"/>
            <ac:spMk id="72" creationId="{CDA1A2E9-63FE-408D-A803-8E306ECAB4B3}"/>
          </ac:spMkLst>
        </pc:spChg>
        <pc:spChg chg="add del">
          <ac:chgData name="Shuai Wang" userId="b809f329-fd5c-4415-b5d6-efca7b0cf929" providerId="ADAL" clId="{C0BD236E-042B-42DF-9784-BE2B536B14D3}" dt="2020-05-12T18:57:52.615" v="402" actId="26606"/>
          <ac:spMkLst>
            <pc:docMk/>
            <pc:sldMk cId="3130645524" sldId="256"/>
            <ac:spMk id="73" creationId="{FBE9F90C-C163-435B-9A68-D15C92D1CF2B}"/>
          </ac:spMkLst>
        </pc:spChg>
        <pc:spChg chg="add del">
          <ac:chgData name="Shuai Wang" userId="b809f329-fd5c-4415-b5d6-efca7b0cf929" providerId="ADAL" clId="{C0BD236E-042B-42DF-9784-BE2B536B14D3}" dt="2020-05-12T18:57:52.615" v="402" actId="26606"/>
          <ac:spMkLst>
            <pc:docMk/>
            <pc:sldMk cId="3130645524" sldId="256"/>
            <ac:spMk id="74" creationId="{2C910467-8185-45DD-B8A2-A88DF20DF6E0}"/>
          </ac:spMkLst>
        </pc:spChg>
        <pc:spChg chg="add del">
          <ac:chgData name="Shuai Wang" userId="b809f329-fd5c-4415-b5d6-efca7b0cf929" providerId="ADAL" clId="{C0BD236E-042B-42DF-9784-BE2B536B14D3}" dt="2020-05-12T18:57:52.615" v="402" actId="26606"/>
          <ac:spMkLst>
            <pc:docMk/>
            <pc:sldMk cId="3130645524" sldId="256"/>
            <ac:spMk id="75" creationId="{1A882A9F-F4E9-4E23-8F0B-20B5DF42EAA9}"/>
          </ac:spMkLst>
        </pc:spChg>
        <pc:spChg chg="add del">
          <ac:chgData name="Shuai Wang" userId="b809f329-fd5c-4415-b5d6-efca7b0cf929" providerId="ADAL" clId="{C0BD236E-042B-42DF-9784-BE2B536B14D3}" dt="2020-05-12T18:57:56.080" v="404" actId="26606"/>
          <ac:spMkLst>
            <pc:docMk/>
            <pc:sldMk cId="3130645524" sldId="256"/>
            <ac:spMk id="77" creationId="{1A882A9F-F4E9-4E23-8F0B-20B5DF42EAA9}"/>
          </ac:spMkLst>
        </pc:spChg>
        <pc:spChg chg="add del">
          <ac:chgData name="Shuai Wang" userId="b809f329-fd5c-4415-b5d6-efca7b0cf929" providerId="ADAL" clId="{C0BD236E-042B-42DF-9784-BE2B536B14D3}" dt="2020-05-12T18:57:56.080" v="404" actId="26606"/>
          <ac:spMkLst>
            <pc:docMk/>
            <pc:sldMk cId="3130645524" sldId="256"/>
            <ac:spMk id="79" creationId="{2C910467-8185-45DD-B8A2-A88DF20DF6E0}"/>
          </ac:spMkLst>
        </pc:spChg>
        <pc:spChg chg="add">
          <ac:chgData name="Shuai Wang" userId="b809f329-fd5c-4415-b5d6-efca7b0cf929" providerId="ADAL" clId="{C0BD236E-042B-42DF-9784-BE2B536B14D3}" dt="2020-05-12T18:57:56.097" v="405" actId="26606"/>
          <ac:spMkLst>
            <pc:docMk/>
            <pc:sldMk cId="3130645524" sldId="256"/>
            <ac:spMk id="81" creationId="{7905BA41-EE6E-4F80-8636-447F22DD729A}"/>
          </ac:spMkLst>
        </pc:spChg>
        <pc:spChg chg="add">
          <ac:chgData name="Shuai Wang" userId="b809f329-fd5c-4415-b5d6-efca7b0cf929" providerId="ADAL" clId="{C0BD236E-042B-42DF-9784-BE2B536B14D3}" dt="2020-05-12T18:57:56.097" v="405" actId="26606"/>
          <ac:spMkLst>
            <pc:docMk/>
            <pc:sldMk cId="3130645524" sldId="256"/>
            <ac:spMk id="82" creationId="{CD7549B2-EE05-4558-8C64-AC46755F2B25}"/>
          </ac:spMkLst>
        </pc:spChg>
        <pc:grpChg chg="add del">
          <ac:chgData name="Shuai Wang" userId="b809f329-fd5c-4415-b5d6-efca7b0cf929" providerId="ADAL" clId="{C0BD236E-042B-42DF-9784-BE2B536B14D3}" dt="2020-05-12T18:54:56.235" v="365" actId="26606"/>
          <ac:grpSpMkLst>
            <pc:docMk/>
            <pc:sldMk cId="3130645524" sldId="256"/>
            <ac:grpSpMk id="30" creationId="{DA02BEE4-A5D4-40AF-882D-49D34B086FFF}"/>
          </ac:grpSpMkLst>
        </pc:grpChg>
        <pc:picChg chg="add del">
          <ac:chgData name="Shuai Wang" userId="b809f329-fd5c-4415-b5d6-efca7b0cf929" providerId="ADAL" clId="{C0BD236E-042B-42DF-9784-BE2B536B14D3}" dt="2020-05-12T18:54:52.359" v="361" actId="26606"/>
          <ac:picMkLst>
            <pc:docMk/>
            <pc:sldMk cId="3130645524" sldId="256"/>
            <ac:picMk id="7" creationId="{54E3FA23-8916-4A65-9FC1-52F547404209}"/>
          </ac:picMkLst>
        </pc:picChg>
        <pc:picChg chg="add mod ord">
          <ac:chgData name="Shuai Wang" userId="b809f329-fd5c-4415-b5d6-efca7b0cf929" providerId="ADAL" clId="{C0BD236E-042B-42DF-9784-BE2B536B14D3}" dt="2020-05-12T18:57:56.097" v="405" actId="26606"/>
          <ac:picMkLst>
            <pc:docMk/>
            <pc:sldMk cId="3130645524" sldId="256"/>
            <ac:picMk id="39" creationId="{54E3FA23-8916-4A65-9FC1-52F547404209}"/>
          </ac:picMkLst>
        </pc:picChg>
        <pc:cxnChg chg="add del">
          <ac:chgData name="Shuai Wang" userId="b809f329-fd5c-4415-b5d6-efca7b0cf929" providerId="ADAL" clId="{C0BD236E-042B-42DF-9784-BE2B536B14D3}" dt="2020-05-12T18:57:51.071" v="398" actId="26606"/>
          <ac:cxnSpMkLst>
            <pc:docMk/>
            <pc:sldMk cId="3130645524" sldId="256"/>
            <ac:cxnSpMk id="66" creationId="{1E3B3398-8D6B-46D6-845D-506270716734}"/>
          </ac:cxnSpMkLst>
        </pc:cxnChg>
        <pc:cxnChg chg="add del">
          <ac:chgData name="Shuai Wang" userId="b809f329-fd5c-4415-b5d6-efca7b0cf929" providerId="ADAL" clId="{C0BD236E-042B-42DF-9784-BE2B536B14D3}" dt="2020-05-12T18:57:51.904" v="400" actId="26606"/>
          <ac:cxnSpMkLst>
            <pc:docMk/>
            <pc:sldMk cId="3130645524" sldId="256"/>
            <ac:cxnSpMk id="69" creationId="{1E3B3398-8D6B-46D6-845D-506270716734}"/>
          </ac:cxnSpMkLst>
        </pc:cxnChg>
        <pc:cxnChg chg="add del">
          <ac:chgData name="Shuai Wang" userId="b809f329-fd5c-4415-b5d6-efca7b0cf929" providerId="ADAL" clId="{C0BD236E-042B-42DF-9784-BE2B536B14D3}" dt="2020-05-12T18:57:56.080" v="404" actId="26606"/>
          <ac:cxnSpMkLst>
            <pc:docMk/>
            <pc:sldMk cId="3130645524" sldId="256"/>
            <ac:cxnSpMk id="78" creationId="{1E3B3398-8D6B-46D6-845D-506270716734}"/>
          </ac:cxnSpMkLst>
        </pc:cxnChg>
      </pc:sldChg>
      <pc:sldChg chg="addSp delSp modSp mod setBg">
        <pc:chgData name="Shuai Wang" userId="b809f329-fd5c-4415-b5d6-efca7b0cf929" providerId="ADAL" clId="{C0BD236E-042B-42DF-9784-BE2B536B14D3}" dt="2020-05-12T18:56:49.822" v="388" actId="26606"/>
        <pc:sldMkLst>
          <pc:docMk/>
          <pc:sldMk cId="140051799" sldId="257"/>
        </pc:sldMkLst>
        <pc:spChg chg="mod">
          <ac:chgData name="Shuai Wang" userId="b809f329-fd5c-4415-b5d6-efca7b0cf929" providerId="ADAL" clId="{C0BD236E-042B-42DF-9784-BE2B536B14D3}" dt="2020-05-12T18:56:49.822" v="388" actId="26606"/>
          <ac:spMkLst>
            <pc:docMk/>
            <pc:sldMk cId="140051799" sldId="257"/>
            <ac:spMk id="2" creationId="{4EE95678-7612-4544-848C-F4E8CF0ECD09}"/>
          </ac:spMkLst>
        </pc:spChg>
        <pc:spChg chg="add del mod">
          <ac:chgData name="Shuai Wang" userId="b809f329-fd5c-4415-b5d6-efca7b0cf929" providerId="ADAL" clId="{C0BD236E-042B-42DF-9784-BE2B536B14D3}" dt="2020-05-12T18:56:49.822" v="388" actId="26606"/>
          <ac:spMkLst>
            <pc:docMk/>
            <pc:sldMk cId="140051799" sldId="257"/>
            <ac:spMk id="3" creationId="{41A41EAD-F043-40AD-8241-486947A59EE5}"/>
          </ac:spMkLst>
        </pc:spChg>
        <pc:spChg chg="add del">
          <ac:chgData name="Shuai Wang" userId="b809f329-fd5c-4415-b5d6-efca7b0cf929" providerId="ADAL" clId="{C0BD236E-042B-42DF-9784-BE2B536B14D3}" dt="2020-05-12T18:56:26.126" v="369" actId="26606"/>
          <ac:spMkLst>
            <pc:docMk/>
            <pc:sldMk cId="140051799" sldId="257"/>
            <ac:spMk id="8" creationId="{E89ACC69-ADF2-492B-84C5-EA2CC16071F3}"/>
          </ac:spMkLst>
        </pc:spChg>
        <pc:spChg chg="add del">
          <ac:chgData name="Shuai Wang" userId="b809f329-fd5c-4415-b5d6-efca7b0cf929" providerId="ADAL" clId="{C0BD236E-042B-42DF-9784-BE2B536B14D3}" dt="2020-05-12T18:56:28.270" v="371" actId="26606"/>
          <ac:spMkLst>
            <pc:docMk/>
            <pc:sldMk cId="140051799" sldId="257"/>
            <ac:spMk id="12" creationId="{6166C6D1-23AC-49C4-BA07-238E4E9F8CEB}"/>
          </ac:spMkLst>
        </pc:spChg>
        <pc:spChg chg="add del">
          <ac:chgData name="Shuai Wang" userId="b809f329-fd5c-4415-b5d6-efca7b0cf929" providerId="ADAL" clId="{C0BD236E-042B-42DF-9784-BE2B536B14D3}" dt="2020-05-12T18:56:28.270" v="371" actId="26606"/>
          <ac:spMkLst>
            <pc:docMk/>
            <pc:sldMk cId="140051799" sldId="257"/>
            <ac:spMk id="13" creationId="{B775CD93-9DF2-48CB-9F57-1BCA9A46C7FA}"/>
          </ac:spMkLst>
        </pc:spChg>
        <pc:spChg chg="add del">
          <ac:chgData name="Shuai Wang" userId="b809f329-fd5c-4415-b5d6-efca7b0cf929" providerId="ADAL" clId="{C0BD236E-042B-42DF-9784-BE2B536B14D3}" dt="2020-05-12T18:56:28.270" v="371" actId="26606"/>
          <ac:spMkLst>
            <pc:docMk/>
            <pc:sldMk cId="140051799" sldId="257"/>
            <ac:spMk id="14" creationId="{1C091803-41C2-48E0-9228-5148460C7479}"/>
          </ac:spMkLst>
        </pc:spChg>
        <pc:spChg chg="add del">
          <ac:chgData name="Shuai Wang" userId="b809f329-fd5c-4415-b5d6-efca7b0cf929" providerId="ADAL" clId="{C0BD236E-042B-42DF-9784-BE2B536B14D3}" dt="2020-05-12T18:56:32.033" v="373" actId="26606"/>
          <ac:spMkLst>
            <pc:docMk/>
            <pc:sldMk cId="140051799" sldId="257"/>
            <ac:spMk id="16" creationId="{B775CD93-9DF2-48CB-9F57-1BCA9A46C7FA}"/>
          </ac:spMkLst>
        </pc:spChg>
        <pc:spChg chg="add del">
          <ac:chgData name="Shuai Wang" userId="b809f329-fd5c-4415-b5d6-efca7b0cf929" providerId="ADAL" clId="{C0BD236E-042B-42DF-9784-BE2B536B14D3}" dt="2020-05-12T18:56:32.033" v="373" actId="26606"/>
          <ac:spMkLst>
            <pc:docMk/>
            <pc:sldMk cId="140051799" sldId="257"/>
            <ac:spMk id="17" creationId="{6166C6D1-23AC-49C4-BA07-238E4E9F8CEB}"/>
          </ac:spMkLst>
        </pc:spChg>
        <pc:spChg chg="add del">
          <ac:chgData name="Shuai Wang" userId="b809f329-fd5c-4415-b5d6-efca7b0cf929" providerId="ADAL" clId="{C0BD236E-042B-42DF-9784-BE2B536B14D3}" dt="2020-05-12T18:56:32.033" v="373" actId="26606"/>
          <ac:spMkLst>
            <pc:docMk/>
            <pc:sldMk cId="140051799" sldId="257"/>
            <ac:spMk id="18" creationId="{1C091803-41C2-48E0-9228-5148460C7479}"/>
          </ac:spMkLst>
        </pc:spChg>
        <pc:spChg chg="add del">
          <ac:chgData name="Shuai Wang" userId="b809f329-fd5c-4415-b5d6-efca7b0cf929" providerId="ADAL" clId="{C0BD236E-042B-42DF-9784-BE2B536B14D3}" dt="2020-05-12T18:56:32.033" v="373" actId="26606"/>
          <ac:spMkLst>
            <pc:docMk/>
            <pc:sldMk cId="140051799" sldId="257"/>
            <ac:spMk id="19" creationId="{41A41EAD-F043-40AD-8241-486947A59EE5}"/>
          </ac:spMkLst>
        </pc:spChg>
        <pc:spChg chg="add del">
          <ac:chgData name="Shuai Wang" userId="b809f329-fd5c-4415-b5d6-efca7b0cf929" providerId="ADAL" clId="{C0BD236E-042B-42DF-9784-BE2B536B14D3}" dt="2020-05-12T18:56:40.062" v="375" actId="26606"/>
          <ac:spMkLst>
            <pc:docMk/>
            <pc:sldMk cId="140051799" sldId="257"/>
            <ac:spMk id="21" creationId="{7301F447-EEF7-48F5-AF73-7566EE7F64AD}"/>
          </ac:spMkLst>
        </pc:spChg>
        <pc:spChg chg="add del">
          <ac:chgData name="Shuai Wang" userId="b809f329-fd5c-4415-b5d6-efca7b0cf929" providerId="ADAL" clId="{C0BD236E-042B-42DF-9784-BE2B536B14D3}" dt="2020-05-12T18:56:40.062" v="375" actId="26606"/>
          <ac:spMkLst>
            <pc:docMk/>
            <pc:sldMk cId="140051799" sldId="257"/>
            <ac:spMk id="22" creationId="{F7117410-A2A4-4085-9ADC-46744551DBDE}"/>
          </ac:spMkLst>
        </pc:spChg>
        <pc:spChg chg="add del">
          <ac:chgData name="Shuai Wang" userId="b809f329-fd5c-4415-b5d6-efca7b0cf929" providerId="ADAL" clId="{C0BD236E-042B-42DF-9784-BE2B536B14D3}" dt="2020-05-12T18:56:40.062" v="375" actId="26606"/>
          <ac:spMkLst>
            <pc:docMk/>
            <pc:sldMk cId="140051799" sldId="257"/>
            <ac:spMk id="23" creationId="{99F74EB5-E547-4FB4-95F5-BCC788F3C4A0}"/>
          </ac:spMkLst>
        </pc:spChg>
        <pc:spChg chg="add del">
          <ac:chgData name="Shuai Wang" userId="b809f329-fd5c-4415-b5d6-efca7b0cf929" providerId="ADAL" clId="{C0BD236E-042B-42DF-9784-BE2B536B14D3}" dt="2020-05-12T18:56:45.307" v="377" actId="26606"/>
          <ac:spMkLst>
            <pc:docMk/>
            <pc:sldMk cId="140051799" sldId="257"/>
            <ac:spMk id="26" creationId="{B775CD93-9DF2-48CB-9F57-1BCA9A46C7FA}"/>
          </ac:spMkLst>
        </pc:spChg>
        <pc:spChg chg="add del">
          <ac:chgData name="Shuai Wang" userId="b809f329-fd5c-4415-b5d6-efca7b0cf929" providerId="ADAL" clId="{C0BD236E-042B-42DF-9784-BE2B536B14D3}" dt="2020-05-12T18:56:45.307" v="377" actId="26606"/>
          <ac:spMkLst>
            <pc:docMk/>
            <pc:sldMk cId="140051799" sldId="257"/>
            <ac:spMk id="27" creationId="{6166C6D1-23AC-49C4-BA07-238E4E9F8CEB}"/>
          </ac:spMkLst>
        </pc:spChg>
        <pc:spChg chg="add del">
          <ac:chgData name="Shuai Wang" userId="b809f329-fd5c-4415-b5d6-efca7b0cf929" providerId="ADAL" clId="{C0BD236E-042B-42DF-9784-BE2B536B14D3}" dt="2020-05-12T18:56:45.307" v="377" actId="26606"/>
          <ac:spMkLst>
            <pc:docMk/>
            <pc:sldMk cId="140051799" sldId="257"/>
            <ac:spMk id="28" creationId="{1C091803-41C2-48E0-9228-5148460C7479}"/>
          </ac:spMkLst>
        </pc:spChg>
        <pc:spChg chg="add del">
          <ac:chgData name="Shuai Wang" userId="b809f329-fd5c-4415-b5d6-efca7b0cf929" providerId="ADAL" clId="{C0BD236E-042B-42DF-9784-BE2B536B14D3}" dt="2020-05-12T18:56:45.748" v="379" actId="26606"/>
          <ac:spMkLst>
            <pc:docMk/>
            <pc:sldMk cId="140051799" sldId="257"/>
            <ac:spMk id="31" creationId="{4BC99CB9-DDAD-44A2-8A1C-E3AF4E72DF5C}"/>
          </ac:spMkLst>
        </pc:spChg>
        <pc:spChg chg="add del">
          <ac:chgData name="Shuai Wang" userId="b809f329-fd5c-4415-b5d6-efca7b0cf929" providerId="ADAL" clId="{C0BD236E-042B-42DF-9784-BE2B536B14D3}" dt="2020-05-12T18:56:45.748" v="379" actId="26606"/>
          <ac:spMkLst>
            <pc:docMk/>
            <pc:sldMk cId="140051799" sldId="257"/>
            <ac:spMk id="32" creationId="{1561AEE4-4E38-4BAC-976D-E0DE523FC5D1}"/>
          </ac:spMkLst>
        </pc:spChg>
        <pc:spChg chg="add del">
          <ac:chgData name="Shuai Wang" userId="b809f329-fd5c-4415-b5d6-efca7b0cf929" providerId="ADAL" clId="{C0BD236E-042B-42DF-9784-BE2B536B14D3}" dt="2020-05-12T18:56:45.748" v="379" actId="26606"/>
          <ac:spMkLst>
            <pc:docMk/>
            <pc:sldMk cId="140051799" sldId="257"/>
            <ac:spMk id="40" creationId="{41A41EAD-F043-40AD-8241-486947A59EE5}"/>
          </ac:spMkLst>
        </pc:spChg>
        <pc:spChg chg="add del">
          <ac:chgData name="Shuai Wang" userId="b809f329-fd5c-4415-b5d6-efca7b0cf929" providerId="ADAL" clId="{C0BD236E-042B-42DF-9784-BE2B536B14D3}" dt="2020-05-12T18:56:46.345" v="381" actId="26606"/>
          <ac:spMkLst>
            <pc:docMk/>
            <pc:sldMk cId="140051799" sldId="257"/>
            <ac:spMk id="42" creationId="{E89ACC69-ADF2-492B-84C5-EA2CC16071F3}"/>
          </ac:spMkLst>
        </pc:spChg>
        <pc:spChg chg="add del">
          <ac:chgData name="Shuai Wang" userId="b809f329-fd5c-4415-b5d6-efca7b0cf929" providerId="ADAL" clId="{C0BD236E-042B-42DF-9784-BE2B536B14D3}" dt="2020-05-12T18:56:46.345" v="381" actId="26606"/>
          <ac:spMkLst>
            <pc:docMk/>
            <pc:sldMk cId="140051799" sldId="257"/>
            <ac:spMk id="44" creationId="{41A41EAD-F043-40AD-8241-486947A59EE5}"/>
          </ac:spMkLst>
        </pc:spChg>
        <pc:spChg chg="add del">
          <ac:chgData name="Shuai Wang" userId="b809f329-fd5c-4415-b5d6-efca7b0cf929" providerId="ADAL" clId="{C0BD236E-042B-42DF-9784-BE2B536B14D3}" dt="2020-05-12T18:56:47.668" v="383" actId="26606"/>
          <ac:spMkLst>
            <pc:docMk/>
            <pc:sldMk cId="140051799" sldId="257"/>
            <ac:spMk id="46" creationId="{3A5B4632-C963-4296-86F0-79AA9EA5AE98}"/>
          </ac:spMkLst>
        </pc:spChg>
        <pc:spChg chg="add del">
          <ac:chgData name="Shuai Wang" userId="b809f329-fd5c-4415-b5d6-efca7b0cf929" providerId="ADAL" clId="{C0BD236E-042B-42DF-9784-BE2B536B14D3}" dt="2020-05-12T18:56:48.923" v="385" actId="26606"/>
          <ac:spMkLst>
            <pc:docMk/>
            <pc:sldMk cId="140051799" sldId="257"/>
            <ac:spMk id="49" creationId="{B775CD93-9DF2-48CB-9F57-1BCA9A46C7FA}"/>
          </ac:spMkLst>
        </pc:spChg>
        <pc:spChg chg="add del">
          <ac:chgData name="Shuai Wang" userId="b809f329-fd5c-4415-b5d6-efca7b0cf929" providerId="ADAL" clId="{C0BD236E-042B-42DF-9784-BE2B536B14D3}" dt="2020-05-12T18:56:48.923" v="385" actId="26606"/>
          <ac:spMkLst>
            <pc:docMk/>
            <pc:sldMk cId="140051799" sldId="257"/>
            <ac:spMk id="50" creationId="{6166C6D1-23AC-49C4-BA07-238E4E9F8CEB}"/>
          </ac:spMkLst>
        </pc:spChg>
        <pc:spChg chg="add del">
          <ac:chgData name="Shuai Wang" userId="b809f329-fd5c-4415-b5d6-efca7b0cf929" providerId="ADAL" clId="{C0BD236E-042B-42DF-9784-BE2B536B14D3}" dt="2020-05-12T18:56:48.923" v="385" actId="26606"/>
          <ac:spMkLst>
            <pc:docMk/>
            <pc:sldMk cId="140051799" sldId="257"/>
            <ac:spMk id="51" creationId="{E186B68C-84BC-4A6E-99D1-EE87483C1349}"/>
          </ac:spMkLst>
        </pc:spChg>
        <pc:spChg chg="add del">
          <ac:chgData name="Shuai Wang" userId="b809f329-fd5c-4415-b5d6-efca7b0cf929" providerId="ADAL" clId="{C0BD236E-042B-42DF-9784-BE2B536B14D3}" dt="2020-05-12T18:56:48.923" v="385" actId="26606"/>
          <ac:spMkLst>
            <pc:docMk/>
            <pc:sldMk cId="140051799" sldId="257"/>
            <ac:spMk id="52" creationId="{1C091803-41C2-48E0-9228-5148460C7479}"/>
          </ac:spMkLst>
        </pc:spChg>
        <pc:spChg chg="add del">
          <ac:chgData name="Shuai Wang" userId="b809f329-fd5c-4415-b5d6-efca7b0cf929" providerId="ADAL" clId="{C0BD236E-042B-42DF-9784-BE2B536B14D3}" dt="2020-05-12T18:56:48.923" v="385" actId="26606"/>
          <ac:spMkLst>
            <pc:docMk/>
            <pc:sldMk cId="140051799" sldId="257"/>
            <ac:spMk id="53" creationId="{41A41EAD-F043-40AD-8241-486947A59EE5}"/>
          </ac:spMkLst>
        </pc:spChg>
        <pc:spChg chg="add del">
          <ac:chgData name="Shuai Wang" userId="b809f329-fd5c-4415-b5d6-efca7b0cf929" providerId="ADAL" clId="{C0BD236E-042B-42DF-9784-BE2B536B14D3}" dt="2020-05-12T18:56:49.769" v="387" actId="26606"/>
          <ac:spMkLst>
            <pc:docMk/>
            <pc:sldMk cId="140051799" sldId="257"/>
            <ac:spMk id="55" creationId="{B775CD93-9DF2-48CB-9F57-1BCA9A46C7FA}"/>
          </ac:spMkLst>
        </pc:spChg>
        <pc:spChg chg="add del">
          <ac:chgData name="Shuai Wang" userId="b809f329-fd5c-4415-b5d6-efca7b0cf929" providerId="ADAL" clId="{C0BD236E-042B-42DF-9784-BE2B536B14D3}" dt="2020-05-12T18:56:49.769" v="387" actId="26606"/>
          <ac:spMkLst>
            <pc:docMk/>
            <pc:sldMk cId="140051799" sldId="257"/>
            <ac:spMk id="56" creationId="{6166C6D1-23AC-49C4-BA07-238E4E9F8CEB}"/>
          </ac:spMkLst>
        </pc:spChg>
        <pc:spChg chg="add del">
          <ac:chgData name="Shuai Wang" userId="b809f329-fd5c-4415-b5d6-efca7b0cf929" providerId="ADAL" clId="{C0BD236E-042B-42DF-9784-BE2B536B14D3}" dt="2020-05-12T18:56:49.769" v="387" actId="26606"/>
          <ac:spMkLst>
            <pc:docMk/>
            <pc:sldMk cId="140051799" sldId="257"/>
            <ac:spMk id="57" creationId="{1C091803-41C2-48E0-9228-5148460C7479}"/>
          </ac:spMkLst>
        </pc:spChg>
        <pc:spChg chg="add">
          <ac:chgData name="Shuai Wang" userId="b809f329-fd5c-4415-b5d6-efca7b0cf929" providerId="ADAL" clId="{C0BD236E-042B-42DF-9784-BE2B536B14D3}" dt="2020-05-12T18:56:49.822" v="388" actId="26606"/>
          <ac:spMkLst>
            <pc:docMk/>
            <pc:sldMk cId="140051799" sldId="257"/>
            <ac:spMk id="60" creationId="{B775CD93-9DF2-48CB-9F57-1BCA9A46C7FA}"/>
          </ac:spMkLst>
        </pc:spChg>
        <pc:spChg chg="add">
          <ac:chgData name="Shuai Wang" userId="b809f329-fd5c-4415-b5d6-efca7b0cf929" providerId="ADAL" clId="{C0BD236E-042B-42DF-9784-BE2B536B14D3}" dt="2020-05-12T18:56:49.822" v="388" actId="26606"/>
          <ac:spMkLst>
            <pc:docMk/>
            <pc:sldMk cId="140051799" sldId="257"/>
            <ac:spMk id="61" creationId="{6166C6D1-23AC-49C4-BA07-238E4E9F8CEB}"/>
          </ac:spMkLst>
        </pc:spChg>
        <pc:spChg chg="add">
          <ac:chgData name="Shuai Wang" userId="b809f329-fd5c-4415-b5d6-efca7b0cf929" providerId="ADAL" clId="{C0BD236E-042B-42DF-9784-BE2B536B14D3}" dt="2020-05-12T18:56:49.822" v="388" actId="26606"/>
          <ac:spMkLst>
            <pc:docMk/>
            <pc:sldMk cId="140051799" sldId="257"/>
            <ac:spMk id="62" creationId="{1C091803-41C2-48E0-9228-5148460C7479}"/>
          </ac:spMkLst>
        </pc:spChg>
        <pc:grpChg chg="add del">
          <ac:chgData name="Shuai Wang" userId="b809f329-fd5c-4415-b5d6-efca7b0cf929" providerId="ADAL" clId="{C0BD236E-042B-42DF-9784-BE2B536B14D3}" dt="2020-05-12T18:56:45.748" v="379" actId="26606"/>
          <ac:grpSpMkLst>
            <pc:docMk/>
            <pc:sldMk cId="140051799" sldId="257"/>
            <ac:grpSpMk id="33" creationId="{F0BC676B-D19A-44DB-910A-0C0E6D433979}"/>
          </ac:grpSpMkLst>
        </pc:grpChg>
        <pc:graphicFrameChg chg="add del">
          <ac:chgData name="Shuai Wang" userId="b809f329-fd5c-4415-b5d6-efca7b0cf929" providerId="ADAL" clId="{C0BD236E-042B-42DF-9784-BE2B536B14D3}" dt="2020-05-12T18:56:28.270" v="371" actId="26606"/>
          <ac:graphicFrameMkLst>
            <pc:docMk/>
            <pc:sldMk cId="140051799" sldId="257"/>
            <ac:graphicFrameMk id="5" creationId="{6435B479-97DA-4FAB-A417-20FE9B95AB9C}"/>
          </ac:graphicFrameMkLst>
        </pc:graphicFrameChg>
        <pc:graphicFrameChg chg="add del">
          <ac:chgData name="Shuai Wang" userId="b809f329-fd5c-4415-b5d6-efca7b0cf929" providerId="ADAL" clId="{C0BD236E-042B-42DF-9784-BE2B536B14D3}" dt="2020-05-12T18:56:40.062" v="375" actId="26606"/>
          <ac:graphicFrameMkLst>
            <pc:docMk/>
            <pc:sldMk cId="140051799" sldId="257"/>
            <ac:graphicFrameMk id="24" creationId="{2DA5E28C-AD44-4B0E-B0BE-49555687A3F9}"/>
          </ac:graphicFrameMkLst>
        </pc:graphicFrameChg>
        <pc:graphicFrameChg chg="add del">
          <ac:chgData name="Shuai Wang" userId="b809f329-fd5c-4415-b5d6-efca7b0cf929" providerId="ADAL" clId="{C0BD236E-042B-42DF-9784-BE2B536B14D3}" dt="2020-05-12T18:56:45.307" v="377" actId="26606"/>
          <ac:graphicFrameMkLst>
            <pc:docMk/>
            <pc:sldMk cId="140051799" sldId="257"/>
            <ac:graphicFrameMk id="29" creationId="{76886177-7A9A-4A6E-BCFC-E365B49CD28E}"/>
          </ac:graphicFrameMkLst>
        </pc:graphicFrameChg>
        <pc:graphicFrameChg chg="add del">
          <ac:chgData name="Shuai Wang" userId="b809f329-fd5c-4415-b5d6-efca7b0cf929" providerId="ADAL" clId="{C0BD236E-042B-42DF-9784-BE2B536B14D3}" dt="2020-05-12T18:56:47.668" v="383" actId="26606"/>
          <ac:graphicFrameMkLst>
            <pc:docMk/>
            <pc:sldMk cId="140051799" sldId="257"/>
            <ac:graphicFrameMk id="47" creationId="{26D8EDD7-1E5B-48C3-98C3-ACF43A35EDC2}"/>
          </ac:graphicFrameMkLst>
        </pc:graphicFrameChg>
        <pc:graphicFrameChg chg="add del">
          <ac:chgData name="Shuai Wang" userId="b809f329-fd5c-4415-b5d6-efca7b0cf929" providerId="ADAL" clId="{C0BD236E-042B-42DF-9784-BE2B536B14D3}" dt="2020-05-12T18:56:49.769" v="387" actId="26606"/>
          <ac:graphicFrameMkLst>
            <pc:docMk/>
            <pc:sldMk cId="140051799" sldId="257"/>
            <ac:graphicFrameMk id="58" creationId="{6435B479-97DA-4FAB-A417-20FE9B95AB9C}"/>
          </ac:graphicFrameMkLst>
        </pc:graphicFrameChg>
        <pc:graphicFrameChg chg="add">
          <ac:chgData name="Shuai Wang" userId="b809f329-fd5c-4415-b5d6-efca7b0cf929" providerId="ADAL" clId="{C0BD236E-042B-42DF-9784-BE2B536B14D3}" dt="2020-05-12T18:56:49.822" v="388" actId="26606"/>
          <ac:graphicFrameMkLst>
            <pc:docMk/>
            <pc:sldMk cId="140051799" sldId="257"/>
            <ac:graphicFrameMk id="63" creationId="{76886177-7A9A-4A6E-BCFC-E365B49CD28E}"/>
          </ac:graphicFrameMkLst>
        </pc:graphicFrameChg>
        <pc:cxnChg chg="add del">
          <ac:chgData name="Shuai Wang" userId="b809f329-fd5c-4415-b5d6-efca7b0cf929" providerId="ADAL" clId="{C0BD236E-042B-42DF-9784-BE2B536B14D3}" dt="2020-05-12T18:56:26.126" v="369" actId="26606"/>
          <ac:cxnSpMkLst>
            <pc:docMk/>
            <pc:sldMk cId="140051799" sldId="257"/>
            <ac:cxnSpMk id="10" creationId="{F2AE495E-2AAF-4BC1-87A5-331009D82896}"/>
          </ac:cxnSpMkLst>
        </pc:cxnChg>
        <pc:cxnChg chg="add del">
          <ac:chgData name="Shuai Wang" userId="b809f329-fd5c-4415-b5d6-efca7b0cf929" providerId="ADAL" clId="{C0BD236E-042B-42DF-9784-BE2B536B14D3}" dt="2020-05-12T18:56:46.345" v="381" actId="26606"/>
          <ac:cxnSpMkLst>
            <pc:docMk/>
            <pc:sldMk cId="140051799" sldId="257"/>
            <ac:cxnSpMk id="43" creationId="{F2AE495E-2AAF-4BC1-87A5-331009D82896}"/>
          </ac:cxnSpMkLst>
        </pc:cxnChg>
      </pc:sldChg>
      <pc:sldChg chg="addSp delSp modSp mod setBg setClrOvrMap">
        <pc:chgData name="Shuai Wang" userId="b809f329-fd5c-4415-b5d6-efca7b0cf929" providerId="ADAL" clId="{C0BD236E-042B-42DF-9784-BE2B536B14D3}" dt="2020-05-12T18:54:31.046" v="359" actId="26606"/>
        <pc:sldMkLst>
          <pc:docMk/>
          <pc:sldMk cId="79664097" sldId="258"/>
        </pc:sldMkLst>
        <pc:spChg chg="mod">
          <ac:chgData name="Shuai Wang" userId="b809f329-fd5c-4415-b5d6-efca7b0cf929" providerId="ADAL" clId="{C0BD236E-042B-42DF-9784-BE2B536B14D3}" dt="2020-05-12T18:54:31.046" v="359" actId="26606"/>
          <ac:spMkLst>
            <pc:docMk/>
            <pc:sldMk cId="79664097" sldId="258"/>
            <ac:spMk id="2" creationId="{12A59AAE-D422-4ABC-8949-58A768D45C1E}"/>
          </ac:spMkLst>
        </pc:spChg>
        <pc:spChg chg="add del mod">
          <ac:chgData name="Shuai Wang" userId="b809f329-fd5c-4415-b5d6-efca7b0cf929" providerId="ADAL" clId="{C0BD236E-042B-42DF-9784-BE2B536B14D3}" dt="2020-05-12T18:54:31.046" v="359" actId="26606"/>
          <ac:spMkLst>
            <pc:docMk/>
            <pc:sldMk cId="79664097" sldId="258"/>
            <ac:spMk id="3" creationId="{523E44A3-AAC3-4877-8CC0-0932F1AE05F6}"/>
          </ac:spMkLst>
        </pc:spChg>
        <pc:spChg chg="add del">
          <ac:chgData name="Shuai Wang" userId="b809f329-fd5c-4415-b5d6-efca7b0cf929" providerId="ADAL" clId="{C0BD236E-042B-42DF-9784-BE2B536B14D3}" dt="2020-05-12T18:54:18.698" v="346" actId="26606"/>
          <ac:spMkLst>
            <pc:docMk/>
            <pc:sldMk cId="79664097" sldId="258"/>
            <ac:spMk id="8" creationId="{87A57295-2710-4920-B99A-4D1FA03A62BD}"/>
          </ac:spMkLst>
        </pc:spChg>
        <pc:spChg chg="add del">
          <ac:chgData name="Shuai Wang" userId="b809f329-fd5c-4415-b5d6-efca7b0cf929" providerId="ADAL" clId="{C0BD236E-042B-42DF-9784-BE2B536B14D3}" dt="2020-05-12T18:54:18.698" v="346" actId="26606"/>
          <ac:spMkLst>
            <pc:docMk/>
            <pc:sldMk cId="79664097" sldId="258"/>
            <ac:spMk id="10" creationId="{78067929-4D33-4306-9E2F-67C49CDDB5DE}"/>
          </ac:spMkLst>
        </pc:spChg>
        <pc:spChg chg="add del">
          <ac:chgData name="Shuai Wang" userId="b809f329-fd5c-4415-b5d6-efca7b0cf929" providerId="ADAL" clId="{C0BD236E-042B-42DF-9784-BE2B536B14D3}" dt="2020-05-12T18:54:22.034" v="348" actId="26606"/>
          <ac:spMkLst>
            <pc:docMk/>
            <pc:sldMk cId="79664097" sldId="258"/>
            <ac:spMk id="14" creationId="{463EEC44-1BA3-44ED-81FC-A644B04B2A44}"/>
          </ac:spMkLst>
        </pc:spChg>
        <pc:spChg chg="add del">
          <ac:chgData name="Shuai Wang" userId="b809f329-fd5c-4415-b5d6-efca7b0cf929" providerId="ADAL" clId="{C0BD236E-042B-42DF-9784-BE2B536B14D3}" dt="2020-05-12T18:54:22.034" v="348" actId="26606"/>
          <ac:spMkLst>
            <pc:docMk/>
            <pc:sldMk cId="79664097" sldId="258"/>
            <ac:spMk id="15" creationId="{1C799903-48D5-4A31-A1A2-541072D9771E}"/>
          </ac:spMkLst>
        </pc:spChg>
        <pc:spChg chg="add del">
          <ac:chgData name="Shuai Wang" userId="b809f329-fd5c-4415-b5d6-efca7b0cf929" providerId="ADAL" clId="{C0BD236E-042B-42DF-9784-BE2B536B14D3}" dt="2020-05-12T18:54:22.034" v="348" actId="26606"/>
          <ac:spMkLst>
            <pc:docMk/>
            <pc:sldMk cId="79664097" sldId="258"/>
            <ac:spMk id="16" creationId="{8EFFF109-FC58-4FD3-BE05-9775A1310F55}"/>
          </ac:spMkLst>
        </pc:spChg>
        <pc:spChg chg="add del">
          <ac:chgData name="Shuai Wang" userId="b809f329-fd5c-4415-b5d6-efca7b0cf929" providerId="ADAL" clId="{C0BD236E-042B-42DF-9784-BE2B536B14D3}" dt="2020-05-12T18:54:22.034" v="348" actId="26606"/>
          <ac:spMkLst>
            <pc:docMk/>
            <pc:sldMk cId="79664097" sldId="258"/>
            <ac:spMk id="17" creationId="{E1B96AD6-92A9-4273-A62B-96A1C3E0BA95}"/>
          </ac:spMkLst>
        </pc:spChg>
        <pc:spChg chg="add del">
          <ac:chgData name="Shuai Wang" userId="b809f329-fd5c-4415-b5d6-efca7b0cf929" providerId="ADAL" clId="{C0BD236E-042B-42DF-9784-BE2B536B14D3}" dt="2020-05-12T18:54:22.972" v="350" actId="26606"/>
          <ac:spMkLst>
            <pc:docMk/>
            <pc:sldMk cId="79664097" sldId="258"/>
            <ac:spMk id="19" creationId="{CBB2B1F0-0DD6-4744-9A46-7A344FB48E40}"/>
          </ac:spMkLst>
        </pc:spChg>
        <pc:spChg chg="add del">
          <ac:chgData name="Shuai Wang" userId="b809f329-fd5c-4415-b5d6-efca7b0cf929" providerId="ADAL" clId="{C0BD236E-042B-42DF-9784-BE2B536B14D3}" dt="2020-05-12T18:54:22.972" v="350" actId="26606"/>
          <ac:spMkLst>
            <pc:docMk/>
            <pc:sldMk cId="79664097" sldId="258"/>
            <ac:spMk id="20" creationId="{52D502E5-F6B4-4D58-B4AE-FC466FF15EE8}"/>
          </ac:spMkLst>
        </pc:spChg>
        <pc:spChg chg="add del">
          <ac:chgData name="Shuai Wang" userId="b809f329-fd5c-4415-b5d6-efca7b0cf929" providerId="ADAL" clId="{C0BD236E-042B-42DF-9784-BE2B536B14D3}" dt="2020-05-12T18:54:22.972" v="350" actId="26606"/>
          <ac:spMkLst>
            <pc:docMk/>
            <pc:sldMk cId="79664097" sldId="258"/>
            <ac:spMk id="21" creationId="{9DECDBF4-02B6-4BB4-B65B-B8107AD6A9E8}"/>
          </ac:spMkLst>
        </pc:spChg>
        <pc:spChg chg="add del">
          <ac:chgData name="Shuai Wang" userId="b809f329-fd5c-4415-b5d6-efca7b0cf929" providerId="ADAL" clId="{C0BD236E-042B-42DF-9784-BE2B536B14D3}" dt="2020-05-12T18:54:25.042" v="352" actId="26606"/>
          <ac:spMkLst>
            <pc:docMk/>
            <pc:sldMk cId="79664097" sldId="258"/>
            <ac:spMk id="23" creationId="{081EA652-8C6A-4E69-BEB9-170809474553}"/>
          </ac:spMkLst>
        </pc:spChg>
        <pc:spChg chg="add del">
          <ac:chgData name="Shuai Wang" userId="b809f329-fd5c-4415-b5d6-efca7b0cf929" providerId="ADAL" clId="{C0BD236E-042B-42DF-9784-BE2B536B14D3}" dt="2020-05-12T18:54:25.042" v="352" actId="26606"/>
          <ac:spMkLst>
            <pc:docMk/>
            <pc:sldMk cId="79664097" sldId="258"/>
            <ac:spMk id="24" creationId="{5298780A-33B9-4EA2-8F67-DE68AD62841B}"/>
          </ac:spMkLst>
        </pc:spChg>
        <pc:spChg chg="add del">
          <ac:chgData name="Shuai Wang" userId="b809f329-fd5c-4415-b5d6-efca7b0cf929" providerId="ADAL" clId="{C0BD236E-042B-42DF-9784-BE2B536B14D3}" dt="2020-05-12T18:54:25.042" v="352" actId="26606"/>
          <ac:spMkLst>
            <pc:docMk/>
            <pc:sldMk cId="79664097" sldId="258"/>
            <ac:spMk id="25" creationId="{7F488E8B-4E1E-4402-8935-D4E6C02615C7}"/>
          </ac:spMkLst>
        </pc:spChg>
        <pc:spChg chg="add del">
          <ac:chgData name="Shuai Wang" userId="b809f329-fd5c-4415-b5d6-efca7b0cf929" providerId="ADAL" clId="{C0BD236E-042B-42DF-9784-BE2B536B14D3}" dt="2020-05-12T18:54:28.171" v="354" actId="26606"/>
          <ac:spMkLst>
            <pc:docMk/>
            <pc:sldMk cId="79664097" sldId="258"/>
            <ac:spMk id="27" creationId="{1C799903-48D5-4A31-A1A2-541072D9771E}"/>
          </ac:spMkLst>
        </pc:spChg>
        <pc:spChg chg="add del">
          <ac:chgData name="Shuai Wang" userId="b809f329-fd5c-4415-b5d6-efca7b0cf929" providerId="ADAL" clId="{C0BD236E-042B-42DF-9784-BE2B536B14D3}" dt="2020-05-12T18:54:28.171" v="354" actId="26606"/>
          <ac:spMkLst>
            <pc:docMk/>
            <pc:sldMk cId="79664097" sldId="258"/>
            <ac:spMk id="28" creationId="{8EFFF109-FC58-4FD3-BE05-9775A1310F55}"/>
          </ac:spMkLst>
        </pc:spChg>
        <pc:spChg chg="add del">
          <ac:chgData name="Shuai Wang" userId="b809f329-fd5c-4415-b5d6-efca7b0cf929" providerId="ADAL" clId="{C0BD236E-042B-42DF-9784-BE2B536B14D3}" dt="2020-05-12T18:54:28.171" v="354" actId="26606"/>
          <ac:spMkLst>
            <pc:docMk/>
            <pc:sldMk cId="79664097" sldId="258"/>
            <ac:spMk id="29" creationId="{E1B96AD6-92A9-4273-A62B-96A1C3E0BA95}"/>
          </ac:spMkLst>
        </pc:spChg>
        <pc:spChg chg="add del">
          <ac:chgData name="Shuai Wang" userId="b809f329-fd5c-4415-b5d6-efca7b0cf929" providerId="ADAL" clId="{C0BD236E-042B-42DF-9784-BE2B536B14D3}" dt="2020-05-12T18:54:28.171" v="354" actId="26606"/>
          <ac:spMkLst>
            <pc:docMk/>
            <pc:sldMk cId="79664097" sldId="258"/>
            <ac:spMk id="30" creationId="{463EEC44-1BA3-44ED-81FC-A644B04B2A44}"/>
          </ac:spMkLst>
        </pc:spChg>
        <pc:spChg chg="add del">
          <ac:chgData name="Shuai Wang" userId="b809f329-fd5c-4415-b5d6-efca7b0cf929" providerId="ADAL" clId="{C0BD236E-042B-42DF-9784-BE2B536B14D3}" dt="2020-05-12T18:54:29.707" v="356" actId="26606"/>
          <ac:spMkLst>
            <pc:docMk/>
            <pc:sldMk cId="79664097" sldId="258"/>
            <ac:spMk id="32" creationId="{B775CD93-9DF2-48CB-9F57-1BCA9A46C7FA}"/>
          </ac:spMkLst>
        </pc:spChg>
        <pc:spChg chg="add del">
          <ac:chgData name="Shuai Wang" userId="b809f329-fd5c-4415-b5d6-efca7b0cf929" providerId="ADAL" clId="{C0BD236E-042B-42DF-9784-BE2B536B14D3}" dt="2020-05-12T18:54:29.707" v="356" actId="26606"/>
          <ac:spMkLst>
            <pc:docMk/>
            <pc:sldMk cId="79664097" sldId="258"/>
            <ac:spMk id="33" creationId="{6166C6D1-23AC-49C4-BA07-238E4E9F8CEB}"/>
          </ac:spMkLst>
        </pc:spChg>
        <pc:spChg chg="add del">
          <ac:chgData name="Shuai Wang" userId="b809f329-fd5c-4415-b5d6-efca7b0cf929" providerId="ADAL" clId="{C0BD236E-042B-42DF-9784-BE2B536B14D3}" dt="2020-05-12T18:54:29.707" v="356" actId="26606"/>
          <ac:spMkLst>
            <pc:docMk/>
            <pc:sldMk cId="79664097" sldId="258"/>
            <ac:spMk id="34" creationId="{1C091803-41C2-48E0-9228-5148460C7479}"/>
          </ac:spMkLst>
        </pc:spChg>
        <pc:spChg chg="add del">
          <ac:chgData name="Shuai Wang" userId="b809f329-fd5c-4415-b5d6-efca7b0cf929" providerId="ADAL" clId="{C0BD236E-042B-42DF-9784-BE2B536B14D3}" dt="2020-05-12T18:54:31.032" v="358" actId="26606"/>
          <ac:spMkLst>
            <pc:docMk/>
            <pc:sldMk cId="79664097" sldId="258"/>
            <ac:spMk id="36" creationId="{42285737-90EE-47DC-AC80-8AE156B11969}"/>
          </ac:spMkLst>
        </pc:spChg>
        <pc:spChg chg="add">
          <ac:chgData name="Shuai Wang" userId="b809f329-fd5c-4415-b5d6-efca7b0cf929" providerId="ADAL" clId="{C0BD236E-042B-42DF-9784-BE2B536B14D3}" dt="2020-05-12T18:54:31.046" v="359" actId="26606"/>
          <ac:spMkLst>
            <pc:docMk/>
            <pc:sldMk cId="79664097" sldId="258"/>
            <ac:spMk id="43" creationId="{B775CD93-9DF2-48CB-9F57-1BCA9A46C7FA}"/>
          </ac:spMkLst>
        </pc:spChg>
        <pc:spChg chg="add">
          <ac:chgData name="Shuai Wang" userId="b809f329-fd5c-4415-b5d6-efca7b0cf929" providerId="ADAL" clId="{C0BD236E-042B-42DF-9784-BE2B536B14D3}" dt="2020-05-12T18:54:31.046" v="359" actId="26606"/>
          <ac:spMkLst>
            <pc:docMk/>
            <pc:sldMk cId="79664097" sldId="258"/>
            <ac:spMk id="44" creationId="{6166C6D1-23AC-49C4-BA07-238E4E9F8CEB}"/>
          </ac:spMkLst>
        </pc:spChg>
        <pc:spChg chg="add">
          <ac:chgData name="Shuai Wang" userId="b809f329-fd5c-4415-b5d6-efca7b0cf929" providerId="ADAL" clId="{C0BD236E-042B-42DF-9784-BE2B536B14D3}" dt="2020-05-12T18:54:31.046" v="359" actId="26606"/>
          <ac:spMkLst>
            <pc:docMk/>
            <pc:sldMk cId="79664097" sldId="258"/>
            <ac:spMk id="45" creationId="{1C091803-41C2-48E0-9228-5148460C7479}"/>
          </ac:spMkLst>
        </pc:spChg>
        <pc:spChg chg="add">
          <ac:chgData name="Shuai Wang" userId="b809f329-fd5c-4415-b5d6-efca7b0cf929" providerId="ADAL" clId="{C0BD236E-042B-42DF-9784-BE2B536B14D3}" dt="2020-05-12T18:54:31.046" v="359" actId="26606"/>
          <ac:spMkLst>
            <pc:docMk/>
            <pc:sldMk cId="79664097" sldId="258"/>
            <ac:spMk id="46" creationId="{523E44A3-AAC3-4877-8CC0-0932F1AE05F6}"/>
          </ac:spMkLst>
        </pc:spChg>
        <pc:grpChg chg="add del">
          <ac:chgData name="Shuai Wang" userId="b809f329-fd5c-4415-b5d6-efca7b0cf929" providerId="ADAL" clId="{C0BD236E-042B-42DF-9784-BE2B536B14D3}" dt="2020-05-12T18:54:31.032" v="358" actId="26606"/>
          <ac:grpSpMkLst>
            <pc:docMk/>
            <pc:sldMk cId="79664097" sldId="258"/>
            <ac:grpSpMk id="37" creationId="{B57BDC17-F1B3-455F-BBF1-680AA1F25C06}"/>
          </ac:grpSpMkLst>
        </pc:grpChg>
        <pc:graphicFrameChg chg="add del">
          <ac:chgData name="Shuai Wang" userId="b809f329-fd5c-4415-b5d6-efca7b0cf929" providerId="ADAL" clId="{C0BD236E-042B-42DF-9784-BE2B536B14D3}" dt="2020-05-12T18:54:31.032" v="358" actId="26606"/>
          <ac:graphicFrameMkLst>
            <pc:docMk/>
            <pc:sldMk cId="79664097" sldId="258"/>
            <ac:graphicFrameMk id="5" creationId="{B64CD82D-B0BC-4960-8CA9-E105A0AEFA71}"/>
          </ac:graphicFrameMkLst>
        </pc:graphicFrameChg>
        <pc:cxnChg chg="add del">
          <ac:chgData name="Shuai Wang" userId="b809f329-fd5c-4415-b5d6-efca7b0cf929" providerId="ADAL" clId="{C0BD236E-042B-42DF-9784-BE2B536B14D3}" dt="2020-05-12T18:54:18.698" v="346" actId="26606"/>
          <ac:cxnSpMkLst>
            <pc:docMk/>
            <pc:sldMk cId="79664097" sldId="258"/>
            <ac:cxnSpMk id="12" creationId="{2D72A2C9-F3CA-4216-8BAD-FA4C970C3C4E}"/>
          </ac:cxnSpMkLst>
        </pc:cxnChg>
      </pc:sldChg>
      <pc:sldChg chg="addSp delSp modSp mod setBg">
        <pc:chgData name="Shuai Wang" userId="b809f329-fd5c-4415-b5d6-efca7b0cf929" providerId="ADAL" clId="{C0BD236E-042B-42DF-9784-BE2B536B14D3}" dt="2020-05-12T19:02:59.365" v="409" actId="1076"/>
        <pc:sldMkLst>
          <pc:docMk/>
          <pc:sldMk cId="824035888" sldId="259"/>
        </pc:sldMkLst>
        <pc:spChg chg="mod">
          <ac:chgData name="Shuai Wang" userId="b809f329-fd5c-4415-b5d6-efca7b0cf929" providerId="ADAL" clId="{C0BD236E-042B-42DF-9784-BE2B536B14D3}" dt="2020-05-12T18:52:47.778" v="341" actId="26606"/>
          <ac:spMkLst>
            <pc:docMk/>
            <pc:sldMk cId="824035888" sldId="259"/>
            <ac:spMk id="2" creationId="{B5828783-D813-4F93-A756-6C19EBD41757}"/>
          </ac:spMkLst>
        </pc:spChg>
        <pc:spChg chg="add del">
          <ac:chgData name="Shuai Wang" userId="b809f329-fd5c-4415-b5d6-efca7b0cf929" providerId="ADAL" clId="{C0BD236E-042B-42DF-9784-BE2B536B14D3}" dt="2020-05-12T18:52:47.778" v="341" actId="26606"/>
          <ac:spMkLst>
            <pc:docMk/>
            <pc:sldMk cId="824035888" sldId="259"/>
            <ac:spMk id="3" creationId="{5E8C4AE3-C71F-4D0C-8AD0-BC491A369CA5}"/>
          </ac:spMkLst>
        </pc:spChg>
        <pc:spChg chg="add del">
          <ac:chgData name="Shuai Wang" userId="b809f329-fd5c-4415-b5d6-efca7b0cf929" providerId="ADAL" clId="{C0BD236E-042B-42DF-9784-BE2B536B14D3}" dt="2020-05-12T18:52:47.736" v="340" actId="26606"/>
          <ac:spMkLst>
            <pc:docMk/>
            <pc:sldMk cId="824035888" sldId="259"/>
            <ac:spMk id="10" creationId="{46C2E80F-49A6-4372-B103-219D417A55ED}"/>
          </ac:spMkLst>
        </pc:spChg>
        <pc:spChg chg="add">
          <ac:chgData name="Shuai Wang" userId="b809f329-fd5c-4415-b5d6-efca7b0cf929" providerId="ADAL" clId="{C0BD236E-042B-42DF-9784-BE2B536B14D3}" dt="2020-05-12T18:52:47.778" v="341" actId="26606"/>
          <ac:spMkLst>
            <pc:docMk/>
            <pc:sldMk cId="824035888" sldId="259"/>
            <ac:spMk id="19" creationId="{42285737-90EE-47DC-AC80-8AE156B11969}"/>
          </ac:spMkLst>
        </pc:spChg>
        <pc:grpChg chg="add">
          <ac:chgData name="Shuai Wang" userId="b809f329-fd5c-4415-b5d6-efca7b0cf929" providerId="ADAL" clId="{C0BD236E-042B-42DF-9784-BE2B536B14D3}" dt="2020-05-12T18:52:47.778" v="341" actId="26606"/>
          <ac:grpSpMkLst>
            <pc:docMk/>
            <pc:sldMk cId="824035888" sldId="259"/>
            <ac:grpSpMk id="12" creationId="{B57BDC17-F1B3-455F-BBF1-680AA1F25C06}"/>
          </ac:grpSpMkLst>
        </pc:grpChg>
        <pc:graphicFrameChg chg="add del">
          <ac:chgData name="Shuai Wang" userId="b809f329-fd5c-4415-b5d6-efca7b0cf929" providerId="ADAL" clId="{C0BD236E-042B-42DF-9784-BE2B536B14D3}" dt="2020-05-12T18:52:47.736" v="340" actId="26606"/>
          <ac:graphicFrameMkLst>
            <pc:docMk/>
            <pc:sldMk cId="824035888" sldId="259"/>
            <ac:graphicFrameMk id="5" creationId="{32828792-0FE7-4DCE-8370-6C2E71A98D12}"/>
          </ac:graphicFrameMkLst>
        </pc:graphicFrameChg>
        <pc:graphicFrameChg chg="add mod">
          <ac:chgData name="Shuai Wang" userId="b809f329-fd5c-4415-b5d6-efca7b0cf929" providerId="ADAL" clId="{C0BD236E-042B-42DF-9784-BE2B536B14D3}" dt="2020-05-12T18:52:58.927" v="343" actId="404"/>
          <ac:graphicFrameMkLst>
            <pc:docMk/>
            <pc:sldMk cId="824035888" sldId="259"/>
            <ac:graphicFrameMk id="20" creationId="{19652ED2-D79B-42F8-AF0D-4028B97E788C}"/>
          </ac:graphicFrameMkLst>
        </pc:graphicFrameChg>
        <pc:picChg chg="add mod">
          <ac:chgData name="Shuai Wang" userId="b809f329-fd5c-4415-b5d6-efca7b0cf929" providerId="ADAL" clId="{C0BD236E-042B-42DF-9784-BE2B536B14D3}" dt="2020-05-12T19:02:59.365" v="409" actId="1076"/>
          <ac:picMkLst>
            <pc:docMk/>
            <pc:sldMk cId="824035888" sldId="259"/>
            <ac:picMk id="4" creationId="{B33042DC-B0B7-4C36-8E69-9D1495D52654}"/>
          </ac:picMkLst>
        </pc:picChg>
      </pc:sldChg>
      <pc:sldChg chg="addSp delSp modSp mod setBg setClrOvrMap modNotesTx">
        <pc:chgData name="Shuai Wang" userId="b809f329-fd5c-4415-b5d6-efca7b0cf929" providerId="ADAL" clId="{C0BD236E-042B-42DF-9784-BE2B536B14D3}" dt="2020-05-12T19:10:14.254" v="417" actId="20577"/>
        <pc:sldMkLst>
          <pc:docMk/>
          <pc:sldMk cId="3601432286" sldId="260"/>
        </pc:sldMkLst>
        <pc:spChg chg="mod">
          <ac:chgData name="Shuai Wang" userId="b809f329-fd5c-4415-b5d6-efca7b0cf929" providerId="ADAL" clId="{C0BD236E-042B-42DF-9784-BE2B536B14D3}" dt="2020-05-12T18:53:16.023" v="344" actId="26606"/>
          <ac:spMkLst>
            <pc:docMk/>
            <pc:sldMk cId="3601432286" sldId="260"/>
            <ac:spMk id="2" creationId="{8F7A036F-C9A6-4ADB-85AC-BDCD9710ECEC}"/>
          </ac:spMkLst>
        </pc:spChg>
        <pc:spChg chg="mod">
          <ac:chgData name="Shuai Wang" userId="b809f329-fd5c-4415-b5d6-efca7b0cf929" providerId="ADAL" clId="{C0BD236E-042B-42DF-9784-BE2B536B14D3}" dt="2020-05-12T18:53:16.023" v="344" actId="26606"/>
          <ac:spMkLst>
            <pc:docMk/>
            <pc:sldMk cId="3601432286" sldId="260"/>
            <ac:spMk id="3" creationId="{C96D4355-8C54-4400-982D-386245C0C1EA}"/>
          </ac:spMkLst>
        </pc:spChg>
        <pc:spChg chg="add del">
          <ac:chgData name="Shuai Wang" userId="b809f329-fd5c-4415-b5d6-efca7b0cf929" providerId="ADAL" clId="{C0BD236E-042B-42DF-9784-BE2B536B14D3}" dt="2020-05-12T17:47:08.406" v="97" actId="26606"/>
          <ac:spMkLst>
            <pc:docMk/>
            <pc:sldMk cId="3601432286" sldId="260"/>
            <ac:spMk id="13" creationId="{828D1E49-2A21-4A83-A0E0-FB1597B4B2ED}"/>
          </ac:spMkLst>
        </pc:spChg>
        <pc:spChg chg="add del">
          <ac:chgData name="Shuai Wang" userId="b809f329-fd5c-4415-b5d6-efca7b0cf929" providerId="ADAL" clId="{C0BD236E-042B-42DF-9784-BE2B536B14D3}" dt="2020-05-12T17:47:08.406" v="97" actId="26606"/>
          <ac:spMkLst>
            <pc:docMk/>
            <pc:sldMk cId="3601432286" sldId="260"/>
            <ac:spMk id="38" creationId="{E972DE0D-2E53-4159-ABD3-C601524262C2}"/>
          </ac:spMkLst>
        </pc:spChg>
        <pc:spChg chg="add del">
          <ac:chgData name="Shuai Wang" userId="b809f329-fd5c-4415-b5d6-efca7b0cf929" providerId="ADAL" clId="{C0BD236E-042B-42DF-9784-BE2B536B14D3}" dt="2020-05-12T17:47:02.142" v="90" actId="26606"/>
          <ac:spMkLst>
            <pc:docMk/>
            <pc:sldMk cId="3601432286" sldId="260"/>
            <ac:spMk id="43" creationId="{9D25F302-27C5-414F-97F8-6EA0A6C028BA}"/>
          </ac:spMkLst>
        </pc:spChg>
        <pc:spChg chg="add del">
          <ac:chgData name="Shuai Wang" userId="b809f329-fd5c-4415-b5d6-efca7b0cf929" providerId="ADAL" clId="{C0BD236E-042B-42DF-9784-BE2B536B14D3}" dt="2020-05-12T17:47:02.142" v="90" actId="26606"/>
          <ac:spMkLst>
            <pc:docMk/>
            <pc:sldMk cId="3601432286" sldId="260"/>
            <ac:spMk id="45" creationId="{830A36F8-48C2-4842-A87B-8CE8DF4E7FD2}"/>
          </ac:spMkLst>
        </pc:spChg>
        <pc:spChg chg="add del">
          <ac:chgData name="Shuai Wang" userId="b809f329-fd5c-4415-b5d6-efca7b0cf929" providerId="ADAL" clId="{C0BD236E-042B-42DF-9784-BE2B536B14D3}" dt="2020-05-12T17:47:02.142" v="90" actId="26606"/>
          <ac:spMkLst>
            <pc:docMk/>
            <pc:sldMk cId="3601432286" sldId="260"/>
            <ac:spMk id="47" creationId="{086A5A31-B10A-4793-84D4-D785959AE5B8}"/>
          </ac:spMkLst>
        </pc:spChg>
        <pc:spChg chg="add del">
          <ac:chgData name="Shuai Wang" userId="b809f329-fd5c-4415-b5d6-efca7b0cf929" providerId="ADAL" clId="{C0BD236E-042B-42DF-9784-BE2B536B14D3}" dt="2020-05-12T17:47:07.335" v="94" actId="26606"/>
          <ac:spMkLst>
            <pc:docMk/>
            <pc:sldMk cId="3601432286" sldId="260"/>
            <ac:spMk id="49" creationId="{33A87B69-D1B1-4DA7-B224-F220FC5235E6}"/>
          </ac:spMkLst>
        </pc:spChg>
        <pc:spChg chg="add del">
          <ac:chgData name="Shuai Wang" userId="b809f329-fd5c-4415-b5d6-efca7b0cf929" providerId="ADAL" clId="{C0BD236E-042B-42DF-9784-BE2B536B14D3}" dt="2020-05-12T17:47:07.335" v="94" actId="26606"/>
          <ac:spMkLst>
            <pc:docMk/>
            <pc:sldMk cId="3601432286" sldId="260"/>
            <ac:spMk id="51" creationId="{1C091803-41C2-48E0-9228-5148460C7479}"/>
          </ac:spMkLst>
        </pc:spChg>
        <pc:spChg chg="add del">
          <ac:chgData name="Shuai Wang" userId="b809f329-fd5c-4415-b5d6-efca7b0cf929" providerId="ADAL" clId="{C0BD236E-042B-42DF-9784-BE2B536B14D3}" dt="2020-05-12T17:47:05.968" v="92" actId="26606"/>
          <ac:spMkLst>
            <pc:docMk/>
            <pc:sldMk cId="3601432286" sldId="260"/>
            <ac:spMk id="67" creationId="{828D1E49-2A21-4A83-A0E0-FB1597B4B2ED}"/>
          </ac:spMkLst>
        </pc:spChg>
        <pc:spChg chg="add del">
          <ac:chgData name="Shuai Wang" userId="b809f329-fd5c-4415-b5d6-efca7b0cf929" providerId="ADAL" clId="{C0BD236E-042B-42DF-9784-BE2B536B14D3}" dt="2020-05-12T17:47:05.968" v="92" actId="26606"/>
          <ac:spMkLst>
            <pc:docMk/>
            <pc:sldMk cId="3601432286" sldId="260"/>
            <ac:spMk id="68" creationId="{E972DE0D-2E53-4159-ABD3-C601524262C2}"/>
          </ac:spMkLst>
        </pc:spChg>
        <pc:spChg chg="add del">
          <ac:chgData name="Shuai Wang" userId="b809f329-fd5c-4415-b5d6-efca7b0cf929" providerId="ADAL" clId="{C0BD236E-042B-42DF-9784-BE2B536B14D3}" dt="2020-05-12T17:47:07.335" v="94" actId="26606"/>
          <ac:spMkLst>
            <pc:docMk/>
            <pc:sldMk cId="3601432286" sldId="260"/>
            <ac:spMk id="72" creationId="{B775CD93-9DF2-48CB-9F57-1BCA9A46C7FA}"/>
          </ac:spMkLst>
        </pc:spChg>
        <pc:spChg chg="add del">
          <ac:chgData name="Shuai Wang" userId="b809f329-fd5c-4415-b5d6-efca7b0cf929" providerId="ADAL" clId="{C0BD236E-042B-42DF-9784-BE2B536B14D3}" dt="2020-05-12T17:47:07.335" v="94" actId="26606"/>
          <ac:spMkLst>
            <pc:docMk/>
            <pc:sldMk cId="3601432286" sldId="260"/>
            <ac:spMk id="73" creationId="{E186B68C-84BC-4A6E-99D1-EE87483C1349}"/>
          </ac:spMkLst>
        </pc:spChg>
        <pc:spChg chg="add del">
          <ac:chgData name="Shuai Wang" userId="b809f329-fd5c-4415-b5d6-efca7b0cf929" providerId="ADAL" clId="{C0BD236E-042B-42DF-9784-BE2B536B14D3}" dt="2020-05-12T17:47:07.335" v="94" actId="26606"/>
          <ac:spMkLst>
            <pc:docMk/>
            <pc:sldMk cId="3601432286" sldId="260"/>
            <ac:spMk id="74" creationId="{6166C6D1-23AC-49C4-BA07-238E4E9F8CEB}"/>
          </ac:spMkLst>
        </pc:spChg>
        <pc:spChg chg="add del">
          <ac:chgData name="Shuai Wang" userId="b809f329-fd5c-4415-b5d6-efca7b0cf929" providerId="ADAL" clId="{C0BD236E-042B-42DF-9784-BE2B536B14D3}" dt="2020-05-12T17:47:08.369" v="96" actId="26606"/>
          <ac:spMkLst>
            <pc:docMk/>
            <pc:sldMk cId="3601432286" sldId="260"/>
            <ac:spMk id="76" creationId="{1E020063-2385-44AC-BD67-258E1F0B9FCE}"/>
          </ac:spMkLst>
        </pc:spChg>
        <pc:spChg chg="add del">
          <ac:chgData name="Shuai Wang" userId="b809f329-fd5c-4415-b5d6-efca7b0cf929" providerId="ADAL" clId="{C0BD236E-042B-42DF-9784-BE2B536B14D3}" dt="2020-05-12T17:47:08.369" v="96" actId="26606"/>
          <ac:spMkLst>
            <pc:docMk/>
            <pc:sldMk cId="3601432286" sldId="260"/>
            <ac:spMk id="77" creationId="{7E014A0B-5338-4077-AFE9-A90D04D4492B}"/>
          </ac:spMkLst>
        </pc:spChg>
        <pc:spChg chg="add del">
          <ac:chgData name="Shuai Wang" userId="b809f329-fd5c-4415-b5d6-efca7b0cf929" providerId="ADAL" clId="{C0BD236E-042B-42DF-9784-BE2B536B14D3}" dt="2020-05-12T18:53:16.023" v="344" actId="26606"/>
          <ac:spMkLst>
            <pc:docMk/>
            <pc:sldMk cId="3601432286" sldId="260"/>
            <ac:spMk id="82" creationId="{9D25F302-27C5-414F-97F8-6EA0A6C028BA}"/>
          </ac:spMkLst>
        </pc:spChg>
        <pc:spChg chg="add del">
          <ac:chgData name="Shuai Wang" userId="b809f329-fd5c-4415-b5d6-efca7b0cf929" providerId="ADAL" clId="{C0BD236E-042B-42DF-9784-BE2B536B14D3}" dt="2020-05-12T18:53:16.023" v="344" actId="26606"/>
          <ac:spMkLst>
            <pc:docMk/>
            <pc:sldMk cId="3601432286" sldId="260"/>
            <ac:spMk id="83" creationId="{830A36F8-48C2-4842-A87B-8CE8DF4E7FD2}"/>
          </ac:spMkLst>
        </pc:spChg>
        <pc:spChg chg="add del">
          <ac:chgData name="Shuai Wang" userId="b809f329-fd5c-4415-b5d6-efca7b0cf929" providerId="ADAL" clId="{C0BD236E-042B-42DF-9784-BE2B536B14D3}" dt="2020-05-12T18:53:16.023" v="344" actId="26606"/>
          <ac:spMkLst>
            <pc:docMk/>
            <pc:sldMk cId="3601432286" sldId="260"/>
            <ac:spMk id="84" creationId="{086A5A31-B10A-4793-84D4-D785959AE5B8}"/>
          </ac:spMkLst>
        </pc:spChg>
        <pc:spChg chg="add">
          <ac:chgData name="Shuai Wang" userId="b809f329-fd5c-4415-b5d6-efca7b0cf929" providerId="ADAL" clId="{C0BD236E-042B-42DF-9784-BE2B536B14D3}" dt="2020-05-12T18:53:16.023" v="344" actId="26606"/>
          <ac:spMkLst>
            <pc:docMk/>
            <pc:sldMk cId="3601432286" sldId="260"/>
            <ac:spMk id="89" creationId="{B0792D4F-247E-46FE-85FC-881DEFA41D94}"/>
          </ac:spMkLst>
        </pc:spChg>
        <pc:spChg chg="add">
          <ac:chgData name="Shuai Wang" userId="b809f329-fd5c-4415-b5d6-efca7b0cf929" providerId="ADAL" clId="{C0BD236E-042B-42DF-9784-BE2B536B14D3}" dt="2020-05-12T18:53:16.023" v="344" actId="26606"/>
          <ac:spMkLst>
            <pc:docMk/>
            <pc:sldMk cId="3601432286" sldId="260"/>
            <ac:spMk id="91" creationId="{FA3CD3A3-D3C1-4567-BEC0-3A50E9A3A630}"/>
          </ac:spMkLst>
        </pc:spChg>
        <pc:grpChg chg="mod">
          <ac:chgData name="Shuai Wang" userId="b809f329-fd5c-4415-b5d6-efca7b0cf929" providerId="ADAL" clId="{C0BD236E-042B-42DF-9784-BE2B536B14D3}" dt="2020-05-12T18:53:16.023" v="344" actId="26606"/>
          <ac:grpSpMkLst>
            <pc:docMk/>
            <pc:sldMk cId="3601432286" sldId="260"/>
            <ac:grpSpMk id="4" creationId="{0B9578FB-4614-4307-9B8E-6E40EE8CD797}"/>
          </ac:grpSpMkLst>
        </pc:grpChg>
        <pc:grpChg chg="add del">
          <ac:chgData name="Shuai Wang" userId="b809f329-fd5c-4415-b5d6-efca7b0cf929" providerId="ADAL" clId="{C0BD236E-042B-42DF-9784-BE2B536B14D3}" dt="2020-05-12T17:47:08.406" v="97" actId="26606"/>
          <ac:grpSpMkLst>
            <pc:docMk/>
            <pc:sldMk cId="3601432286" sldId="260"/>
            <ac:grpSpMk id="15" creationId="{088B852E-5494-418B-A833-75CF016A9E20}"/>
          </ac:grpSpMkLst>
        </pc:grpChg>
        <pc:grpChg chg="add del">
          <ac:chgData name="Shuai Wang" userId="b809f329-fd5c-4415-b5d6-efca7b0cf929" providerId="ADAL" clId="{C0BD236E-042B-42DF-9784-BE2B536B14D3}" dt="2020-05-12T17:47:08.369" v="96" actId="26606"/>
          <ac:grpSpMkLst>
            <pc:docMk/>
            <pc:sldMk cId="3601432286" sldId="260"/>
            <ac:grpSpMk id="53" creationId="{466920E5-8640-4C24-A775-8647637094A7}"/>
          </ac:grpSpMkLst>
        </pc:grpChg>
        <pc:grpChg chg="add del">
          <ac:chgData name="Shuai Wang" userId="b809f329-fd5c-4415-b5d6-efca7b0cf929" providerId="ADAL" clId="{C0BD236E-042B-42DF-9784-BE2B536B14D3}" dt="2020-05-12T17:47:05.968" v="92" actId="26606"/>
          <ac:grpSpMkLst>
            <pc:docMk/>
            <pc:sldMk cId="3601432286" sldId="260"/>
            <ac:grpSpMk id="69" creationId="{088B852E-5494-418B-A833-75CF016A9E20}"/>
          </ac:grpSpMkLst>
        </pc:grpChg>
        <pc:grpChg chg="add del">
          <ac:chgData name="Shuai Wang" userId="b809f329-fd5c-4415-b5d6-efca7b0cf929" providerId="ADAL" clId="{C0BD236E-042B-42DF-9784-BE2B536B14D3}" dt="2020-05-12T17:47:08.369" v="96" actId="26606"/>
          <ac:grpSpMkLst>
            <pc:docMk/>
            <pc:sldMk cId="3601432286" sldId="260"/>
            <ac:grpSpMk id="78" creationId="{78127680-150F-4A90-9950-F66392578116}"/>
          </ac:grpSpMkLst>
        </pc:grpChg>
        <pc:cxnChg chg="add">
          <ac:chgData name="Shuai Wang" userId="b809f329-fd5c-4415-b5d6-efca7b0cf929" providerId="ADAL" clId="{C0BD236E-042B-42DF-9784-BE2B536B14D3}" dt="2020-05-12T18:53:16.023" v="344" actId="26606"/>
          <ac:cxnSpMkLst>
            <pc:docMk/>
            <pc:sldMk cId="3601432286" sldId="260"/>
            <ac:cxnSpMk id="93" creationId="{B56D13EF-D431-4D0F-BFFC-1B5A686FF9BD}"/>
          </ac:cxnSpMkLst>
        </pc:cxnChg>
      </pc:sldChg>
      <pc:sldChg chg="addSp modSp">
        <pc:chgData name="Shuai Wang" userId="b809f329-fd5c-4415-b5d6-efca7b0cf929" providerId="ADAL" clId="{C0BD236E-042B-42DF-9784-BE2B536B14D3}" dt="2020-05-12T19:15:27.206" v="435" actId="20577"/>
        <pc:sldMkLst>
          <pc:docMk/>
          <pc:sldMk cId="2207898181" sldId="261"/>
        </pc:sldMkLst>
        <pc:spChg chg="add mod">
          <ac:chgData name="Shuai Wang" userId="b809f329-fd5c-4415-b5d6-efca7b0cf929" providerId="ADAL" clId="{C0BD236E-042B-42DF-9784-BE2B536B14D3}" dt="2020-05-12T17:42:15.882" v="1" actId="1076"/>
          <ac:spMkLst>
            <pc:docMk/>
            <pc:sldMk cId="2207898181" sldId="261"/>
            <ac:spMk id="12" creationId="{FCCF08B3-92F2-41ED-A96E-E49D82761489}"/>
          </ac:spMkLst>
        </pc:spChg>
        <pc:graphicFrameChg chg="modGraphic">
          <ac:chgData name="Shuai Wang" userId="b809f329-fd5c-4415-b5d6-efca7b0cf929" providerId="ADAL" clId="{C0BD236E-042B-42DF-9784-BE2B536B14D3}" dt="2020-05-12T19:15:27.206" v="435" actId="20577"/>
          <ac:graphicFrameMkLst>
            <pc:docMk/>
            <pc:sldMk cId="2207898181" sldId="261"/>
            <ac:graphicFrameMk id="11" creationId="{5C609E99-B4E6-4EB3-BBB0-9281112DF667}"/>
          </ac:graphicFrameMkLst>
        </pc:graphicFrameChg>
      </pc:sldChg>
      <pc:sldChg chg="addSp modSp">
        <pc:chgData name="Shuai Wang" userId="b809f329-fd5c-4415-b5d6-efca7b0cf929" providerId="ADAL" clId="{C0BD236E-042B-42DF-9784-BE2B536B14D3}" dt="2020-05-12T17:42:23.053" v="3" actId="1076"/>
        <pc:sldMkLst>
          <pc:docMk/>
          <pc:sldMk cId="2544827382" sldId="262"/>
        </pc:sldMkLst>
        <pc:spChg chg="add mod">
          <ac:chgData name="Shuai Wang" userId="b809f329-fd5c-4415-b5d6-efca7b0cf929" providerId="ADAL" clId="{C0BD236E-042B-42DF-9784-BE2B536B14D3}" dt="2020-05-12T17:42:23.053" v="3" actId="1076"/>
          <ac:spMkLst>
            <pc:docMk/>
            <pc:sldMk cId="2544827382" sldId="262"/>
            <ac:spMk id="6" creationId="{62B185B8-856C-4E65-927C-89F4CAA4BA1E}"/>
          </ac:spMkLst>
        </pc:spChg>
      </pc:sldChg>
      <pc:sldChg chg="addSp delSp modSp mod setBg">
        <pc:chgData name="Shuai Wang" userId="b809f329-fd5c-4415-b5d6-efca7b0cf929" providerId="ADAL" clId="{C0BD236E-042B-42DF-9784-BE2B536B14D3}" dt="2020-05-12T19:54:53.607" v="897" actId="20577"/>
        <pc:sldMkLst>
          <pc:docMk/>
          <pc:sldMk cId="590734806" sldId="263"/>
        </pc:sldMkLst>
        <pc:spChg chg="mod">
          <ac:chgData name="Shuai Wang" userId="b809f329-fd5c-4415-b5d6-efca7b0cf929" providerId="ADAL" clId="{C0BD236E-042B-42DF-9784-BE2B536B14D3}" dt="2020-05-12T18:51:36.014" v="338" actId="26606"/>
          <ac:spMkLst>
            <pc:docMk/>
            <pc:sldMk cId="590734806" sldId="263"/>
            <ac:spMk id="2" creationId="{536C7FDA-5CA8-48FB-AABE-CD108D9C3ECB}"/>
          </ac:spMkLst>
        </pc:spChg>
        <pc:spChg chg="del mod">
          <ac:chgData name="Shuai Wang" userId="b809f329-fd5c-4415-b5d6-efca7b0cf929" providerId="ADAL" clId="{C0BD236E-042B-42DF-9784-BE2B536B14D3}" dt="2020-05-12T18:51:36.014" v="338" actId="26606"/>
          <ac:spMkLst>
            <pc:docMk/>
            <pc:sldMk cId="590734806" sldId="263"/>
            <ac:spMk id="3" creationId="{92892714-9BAE-4B16-907B-1DD343DE3651}"/>
          </ac:spMkLst>
        </pc:spChg>
        <pc:spChg chg="add">
          <ac:chgData name="Shuai Wang" userId="b809f329-fd5c-4415-b5d6-efca7b0cf929" providerId="ADAL" clId="{C0BD236E-042B-42DF-9784-BE2B536B14D3}" dt="2020-05-12T18:51:36.014" v="338" actId="26606"/>
          <ac:spMkLst>
            <pc:docMk/>
            <pc:sldMk cId="590734806" sldId="263"/>
            <ac:spMk id="10" creationId="{B775CD93-9DF2-48CB-9F57-1BCA9A46C7FA}"/>
          </ac:spMkLst>
        </pc:spChg>
        <pc:spChg chg="add">
          <ac:chgData name="Shuai Wang" userId="b809f329-fd5c-4415-b5d6-efca7b0cf929" providerId="ADAL" clId="{C0BD236E-042B-42DF-9784-BE2B536B14D3}" dt="2020-05-12T18:51:36.014" v="338" actId="26606"/>
          <ac:spMkLst>
            <pc:docMk/>
            <pc:sldMk cId="590734806" sldId="263"/>
            <ac:spMk id="12" creationId="{6166C6D1-23AC-49C4-BA07-238E4E9F8CEB}"/>
          </ac:spMkLst>
        </pc:spChg>
        <pc:spChg chg="add">
          <ac:chgData name="Shuai Wang" userId="b809f329-fd5c-4415-b5d6-efca7b0cf929" providerId="ADAL" clId="{C0BD236E-042B-42DF-9784-BE2B536B14D3}" dt="2020-05-12T18:51:36.014" v="338" actId="26606"/>
          <ac:spMkLst>
            <pc:docMk/>
            <pc:sldMk cId="590734806" sldId="263"/>
            <ac:spMk id="14" creationId="{1C091803-41C2-48E0-9228-5148460C7479}"/>
          </ac:spMkLst>
        </pc:spChg>
        <pc:graphicFrameChg chg="add mod">
          <ac:chgData name="Shuai Wang" userId="b809f329-fd5c-4415-b5d6-efca7b0cf929" providerId="ADAL" clId="{C0BD236E-042B-42DF-9784-BE2B536B14D3}" dt="2020-05-12T19:54:53.607" v="897" actId="20577"/>
          <ac:graphicFrameMkLst>
            <pc:docMk/>
            <pc:sldMk cId="590734806" sldId="263"/>
            <ac:graphicFrameMk id="5" creationId="{4633643F-11D1-4259-90A8-28A241C4421B}"/>
          </ac:graphicFrameMkLst>
        </pc:graphicFrameChg>
      </pc:sldChg>
      <pc:sldChg chg="addSp delSp modSp add">
        <pc:chgData name="Shuai Wang" userId="b809f329-fd5c-4415-b5d6-efca7b0cf929" providerId="ADAL" clId="{C0BD236E-042B-42DF-9784-BE2B536B14D3}" dt="2020-05-12T19:13:19.372" v="432" actId="20577"/>
        <pc:sldMkLst>
          <pc:docMk/>
          <pc:sldMk cId="1909385341" sldId="264"/>
        </pc:sldMkLst>
        <pc:spChg chg="mod">
          <ac:chgData name="Shuai Wang" userId="b809f329-fd5c-4415-b5d6-efca7b0cf929" providerId="ADAL" clId="{C0BD236E-042B-42DF-9784-BE2B536B14D3}" dt="2020-05-12T19:13:19.372" v="432" actId="20577"/>
          <ac:spMkLst>
            <pc:docMk/>
            <pc:sldMk cId="1909385341" sldId="264"/>
            <ac:spMk id="2" creationId="{6CB1BE0A-7E93-4978-B17A-5B0DB412F9B5}"/>
          </ac:spMkLst>
        </pc:spChg>
        <pc:spChg chg="del">
          <ac:chgData name="Shuai Wang" userId="b809f329-fd5c-4415-b5d6-efca7b0cf929" providerId="ADAL" clId="{C0BD236E-042B-42DF-9784-BE2B536B14D3}" dt="2020-05-12T19:05:15.754" v="411"/>
          <ac:spMkLst>
            <pc:docMk/>
            <pc:sldMk cId="1909385341" sldId="264"/>
            <ac:spMk id="3" creationId="{DEA18891-4456-46DA-9878-D94989893F99}"/>
          </ac:spMkLst>
        </pc:spChg>
        <pc:picChg chg="add mod">
          <ac:chgData name="Shuai Wang" userId="b809f329-fd5c-4415-b5d6-efca7b0cf929" providerId="ADAL" clId="{C0BD236E-042B-42DF-9784-BE2B536B14D3}" dt="2020-05-12T19:05:22.919" v="414" actId="1076"/>
          <ac:picMkLst>
            <pc:docMk/>
            <pc:sldMk cId="1909385341" sldId="264"/>
            <ac:picMk id="4" creationId="{781D4202-9A29-4C77-931B-AF9E8EC369B9}"/>
          </ac:picMkLst>
        </pc:picChg>
      </pc:sldChg>
      <pc:sldChg chg="addSp delSp modSp add mod setBg">
        <pc:chgData name="Shuai Wang" userId="b809f329-fd5c-4415-b5d6-efca7b0cf929" providerId="ADAL" clId="{C0BD236E-042B-42DF-9784-BE2B536B14D3}" dt="2020-05-12T19:43:44.147" v="866"/>
        <pc:sldMkLst>
          <pc:docMk/>
          <pc:sldMk cId="3277977667" sldId="265"/>
        </pc:sldMkLst>
        <pc:spChg chg="mod">
          <ac:chgData name="Shuai Wang" userId="b809f329-fd5c-4415-b5d6-efca7b0cf929" providerId="ADAL" clId="{C0BD236E-042B-42DF-9784-BE2B536B14D3}" dt="2020-05-12T19:41:49.698" v="846" actId="26606"/>
          <ac:spMkLst>
            <pc:docMk/>
            <pc:sldMk cId="3277977667" sldId="265"/>
            <ac:spMk id="2" creationId="{0AD155EB-FFE8-459C-B9D4-476666184353}"/>
          </ac:spMkLst>
        </pc:spChg>
        <pc:spChg chg="add del mod">
          <ac:chgData name="Shuai Wang" userId="b809f329-fd5c-4415-b5d6-efca7b0cf929" providerId="ADAL" clId="{C0BD236E-042B-42DF-9784-BE2B536B14D3}" dt="2020-05-12T19:39:58.337" v="832" actId="26606"/>
          <ac:spMkLst>
            <pc:docMk/>
            <pc:sldMk cId="3277977667" sldId="265"/>
            <ac:spMk id="3" creationId="{EAA2D92E-5DFE-40AD-86C7-BCE91B87D188}"/>
          </ac:spMkLst>
        </pc:spChg>
        <pc:spChg chg="add del">
          <ac:chgData name="Shuai Wang" userId="b809f329-fd5c-4415-b5d6-efca7b0cf929" providerId="ADAL" clId="{C0BD236E-042B-42DF-9784-BE2B536B14D3}" dt="2020-05-12T19:39:58.233" v="831" actId="26606"/>
          <ac:spMkLst>
            <pc:docMk/>
            <pc:sldMk cId="3277977667" sldId="265"/>
            <ac:spMk id="10" creationId="{B775CD93-9DF2-48CB-9F57-1BCA9A46C7FA}"/>
          </ac:spMkLst>
        </pc:spChg>
        <pc:spChg chg="add del">
          <ac:chgData name="Shuai Wang" userId="b809f329-fd5c-4415-b5d6-efca7b0cf929" providerId="ADAL" clId="{C0BD236E-042B-42DF-9784-BE2B536B14D3}" dt="2020-05-12T19:39:58.233" v="831" actId="26606"/>
          <ac:spMkLst>
            <pc:docMk/>
            <pc:sldMk cId="3277977667" sldId="265"/>
            <ac:spMk id="12" creationId="{6166C6D1-23AC-49C4-BA07-238E4E9F8CEB}"/>
          </ac:spMkLst>
        </pc:spChg>
        <pc:spChg chg="add del">
          <ac:chgData name="Shuai Wang" userId="b809f329-fd5c-4415-b5d6-efca7b0cf929" providerId="ADAL" clId="{C0BD236E-042B-42DF-9784-BE2B536B14D3}" dt="2020-05-12T19:39:58.233" v="831" actId="26606"/>
          <ac:spMkLst>
            <pc:docMk/>
            <pc:sldMk cId="3277977667" sldId="265"/>
            <ac:spMk id="14" creationId="{1C091803-41C2-48E0-9228-5148460C7479}"/>
          </ac:spMkLst>
        </pc:spChg>
        <pc:graphicFrameChg chg="add del">
          <ac:chgData name="Shuai Wang" userId="b809f329-fd5c-4415-b5d6-efca7b0cf929" providerId="ADAL" clId="{C0BD236E-042B-42DF-9784-BE2B536B14D3}" dt="2020-05-12T19:39:58.233" v="831" actId="26606"/>
          <ac:graphicFrameMkLst>
            <pc:docMk/>
            <pc:sldMk cId="3277977667" sldId="265"/>
            <ac:graphicFrameMk id="5" creationId="{A4B28D19-DFAE-4501-81B6-E3615E9EEE97}"/>
          </ac:graphicFrameMkLst>
        </pc:graphicFrameChg>
        <pc:graphicFrameChg chg="add mod modGraphic">
          <ac:chgData name="Shuai Wang" userId="b809f329-fd5c-4415-b5d6-efca7b0cf929" providerId="ADAL" clId="{C0BD236E-042B-42DF-9784-BE2B536B14D3}" dt="2020-05-12T19:43:44.147" v="866"/>
          <ac:graphicFrameMkLst>
            <pc:docMk/>
            <pc:sldMk cId="3277977667" sldId="265"/>
            <ac:graphicFrameMk id="16" creationId="{C84C8C8F-7D1E-4873-88E3-A34CB8EF3CFA}"/>
          </ac:graphicFrameMkLst>
        </pc:graphicFrameChg>
      </pc:sldChg>
      <pc:sldChg chg="addSp delSp modSp add mod setBg setClrOvrMap">
        <pc:chgData name="Shuai Wang" userId="b809f329-fd5c-4415-b5d6-efca7b0cf929" providerId="ADAL" clId="{C0BD236E-042B-42DF-9784-BE2B536B14D3}" dt="2020-05-12T20:57:33.882" v="1168" actId="26606"/>
        <pc:sldMkLst>
          <pc:docMk/>
          <pc:sldMk cId="4118762736" sldId="266"/>
        </pc:sldMkLst>
        <pc:spChg chg="mod">
          <ac:chgData name="Shuai Wang" userId="b809f329-fd5c-4415-b5d6-efca7b0cf929" providerId="ADAL" clId="{C0BD236E-042B-42DF-9784-BE2B536B14D3}" dt="2020-05-12T20:57:33.868" v="1167" actId="26606"/>
          <ac:spMkLst>
            <pc:docMk/>
            <pc:sldMk cId="4118762736" sldId="266"/>
            <ac:spMk id="2" creationId="{6EB9BB16-B564-416D-BCD2-C42380D13923}"/>
          </ac:spMkLst>
        </pc:spChg>
        <pc:spChg chg="add del mod">
          <ac:chgData name="Shuai Wang" userId="b809f329-fd5c-4415-b5d6-efca7b0cf929" providerId="ADAL" clId="{C0BD236E-042B-42DF-9784-BE2B536B14D3}" dt="2020-05-12T20:02:28.173" v="1111" actId="26606"/>
          <ac:spMkLst>
            <pc:docMk/>
            <pc:sldMk cId="4118762736" sldId="266"/>
            <ac:spMk id="3" creationId="{71BD2CBF-308A-4B10-A4EC-71E5DF8626F2}"/>
          </ac:spMkLst>
        </pc:spChg>
        <pc:spChg chg="add del mod">
          <ac:chgData name="Shuai Wang" userId="b809f329-fd5c-4415-b5d6-efca7b0cf929" providerId="ADAL" clId="{C0BD236E-042B-42DF-9784-BE2B536B14D3}" dt="2020-05-12T19:58:35.777" v="1023" actId="26606"/>
          <ac:spMkLst>
            <pc:docMk/>
            <pc:sldMk cId="4118762736" sldId="266"/>
            <ac:spMk id="8" creationId="{71BD2CBF-308A-4B10-A4EC-71E5DF8626F2}"/>
          </ac:spMkLst>
        </pc:spChg>
        <pc:spChg chg="add del">
          <ac:chgData name="Shuai Wang" userId="b809f329-fd5c-4415-b5d6-efca7b0cf929" providerId="ADAL" clId="{C0BD236E-042B-42DF-9784-BE2B536B14D3}" dt="2020-05-12T20:02:15.821" v="1094" actId="26606"/>
          <ac:spMkLst>
            <pc:docMk/>
            <pc:sldMk cId="4118762736" sldId="266"/>
            <ac:spMk id="9" creationId="{B775CD93-9DF2-48CB-9F57-1BCA9A46C7FA}"/>
          </ac:spMkLst>
        </pc:spChg>
        <pc:spChg chg="add del">
          <ac:chgData name="Shuai Wang" userId="b809f329-fd5c-4415-b5d6-efca7b0cf929" providerId="ADAL" clId="{C0BD236E-042B-42DF-9784-BE2B536B14D3}" dt="2020-05-12T20:02:15.821" v="1094" actId="26606"/>
          <ac:spMkLst>
            <pc:docMk/>
            <pc:sldMk cId="4118762736" sldId="266"/>
            <ac:spMk id="10" creationId="{6166C6D1-23AC-49C4-BA07-238E4E9F8CEB}"/>
          </ac:spMkLst>
        </pc:spChg>
        <pc:spChg chg="add del">
          <ac:chgData name="Shuai Wang" userId="b809f329-fd5c-4415-b5d6-efca7b0cf929" providerId="ADAL" clId="{C0BD236E-042B-42DF-9784-BE2B536B14D3}" dt="2020-05-12T20:02:15.821" v="1094" actId="26606"/>
          <ac:spMkLst>
            <pc:docMk/>
            <pc:sldMk cId="4118762736" sldId="266"/>
            <ac:spMk id="11" creationId="{71BD2CBF-308A-4B10-A4EC-71E5DF8626F2}"/>
          </ac:spMkLst>
        </pc:spChg>
        <pc:spChg chg="add del">
          <ac:chgData name="Shuai Wang" userId="b809f329-fd5c-4415-b5d6-efca7b0cf929" providerId="ADAL" clId="{C0BD236E-042B-42DF-9784-BE2B536B14D3}" dt="2020-05-12T20:02:15.821" v="1094" actId="26606"/>
          <ac:spMkLst>
            <pc:docMk/>
            <pc:sldMk cId="4118762736" sldId="266"/>
            <ac:spMk id="12" creationId="{1C091803-41C2-48E0-9228-5148460C7479}"/>
          </ac:spMkLst>
        </pc:spChg>
        <pc:spChg chg="add del">
          <ac:chgData name="Shuai Wang" userId="b809f329-fd5c-4415-b5d6-efca7b0cf929" providerId="ADAL" clId="{C0BD236E-042B-42DF-9784-BE2B536B14D3}" dt="2020-05-12T20:02:16.878" v="1096" actId="26606"/>
          <ac:spMkLst>
            <pc:docMk/>
            <pc:sldMk cId="4118762736" sldId="266"/>
            <ac:spMk id="14" creationId="{8D70B121-56F4-4848-B38B-182089D909FA}"/>
          </ac:spMkLst>
        </pc:spChg>
        <pc:spChg chg="add del">
          <ac:chgData name="Shuai Wang" userId="b809f329-fd5c-4415-b5d6-efca7b0cf929" providerId="ADAL" clId="{C0BD236E-042B-42DF-9784-BE2B536B14D3}" dt="2020-05-12T20:02:16.878" v="1096" actId="26606"/>
          <ac:spMkLst>
            <pc:docMk/>
            <pc:sldMk cId="4118762736" sldId="266"/>
            <ac:spMk id="16" creationId="{71BD2CBF-308A-4B10-A4EC-71E5DF8626F2}"/>
          </ac:spMkLst>
        </pc:spChg>
        <pc:spChg chg="add del">
          <ac:chgData name="Shuai Wang" userId="b809f329-fd5c-4415-b5d6-efca7b0cf929" providerId="ADAL" clId="{C0BD236E-042B-42DF-9784-BE2B536B14D3}" dt="2020-05-12T20:02:18.296" v="1098" actId="26606"/>
          <ac:spMkLst>
            <pc:docMk/>
            <pc:sldMk cId="4118762736" sldId="266"/>
            <ac:spMk id="18" creationId="{1C799903-48D5-4A31-A1A2-541072D9771E}"/>
          </ac:spMkLst>
        </pc:spChg>
        <pc:spChg chg="add del">
          <ac:chgData name="Shuai Wang" userId="b809f329-fd5c-4415-b5d6-efca7b0cf929" providerId="ADAL" clId="{C0BD236E-042B-42DF-9784-BE2B536B14D3}" dt="2020-05-12T20:02:18.296" v="1098" actId="26606"/>
          <ac:spMkLst>
            <pc:docMk/>
            <pc:sldMk cId="4118762736" sldId="266"/>
            <ac:spMk id="19" creationId="{8EFFF109-FC58-4FD3-BE05-9775A1310F55}"/>
          </ac:spMkLst>
        </pc:spChg>
        <pc:spChg chg="add del">
          <ac:chgData name="Shuai Wang" userId="b809f329-fd5c-4415-b5d6-efca7b0cf929" providerId="ADAL" clId="{C0BD236E-042B-42DF-9784-BE2B536B14D3}" dt="2020-05-12T20:02:18.296" v="1098" actId="26606"/>
          <ac:spMkLst>
            <pc:docMk/>
            <pc:sldMk cId="4118762736" sldId="266"/>
            <ac:spMk id="20" creationId="{E1B96AD6-92A9-4273-A62B-96A1C3E0BA95}"/>
          </ac:spMkLst>
        </pc:spChg>
        <pc:spChg chg="add del">
          <ac:chgData name="Shuai Wang" userId="b809f329-fd5c-4415-b5d6-efca7b0cf929" providerId="ADAL" clId="{C0BD236E-042B-42DF-9784-BE2B536B14D3}" dt="2020-05-12T20:02:18.296" v="1098" actId="26606"/>
          <ac:spMkLst>
            <pc:docMk/>
            <pc:sldMk cId="4118762736" sldId="266"/>
            <ac:spMk id="21" creationId="{463EEC44-1BA3-44ED-81FC-A644B04B2A44}"/>
          </ac:spMkLst>
        </pc:spChg>
        <pc:spChg chg="add del">
          <ac:chgData name="Shuai Wang" userId="b809f329-fd5c-4415-b5d6-efca7b0cf929" providerId="ADAL" clId="{C0BD236E-042B-42DF-9784-BE2B536B14D3}" dt="2020-05-12T20:02:18.296" v="1098" actId="26606"/>
          <ac:spMkLst>
            <pc:docMk/>
            <pc:sldMk cId="4118762736" sldId="266"/>
            <ac:spMk id="22" creationId="{71BD2CBF-308A-4B10-A4EC-71E5DF8626F2}"/>
          </ac:spMkLst>
        </pc:spChg>
        <pc:spChg chg="add del">
          <ac:chgData name="Shuai Wang" userId="b809f329-fd5c-4415-b5d6-efca7b0cf929" providerId="ADAL" clId="{C0BD236E-042B-42DF-9784-BE2B536B14D3}" dt="2020-05-12T20:02:19.369" v="1100" actId="26606"/>
          <ac:spMkLst>
            <pc:docMk/>
            <pc:sldMk cId="4118762736" sldId="266"/>
            <ac:spMk id="32" creationId="{15911E3A-C35B-4EF7-A355-B84E9A14AF4D}"/>
          </ac:spMkLst>
        </pc:spChg>
        <pc:spChg chg="add del">
          <ac:chgData name="Shuai Wang" userId="b809f329-fd5c-4415-b5d6-efca7b0cf929" providerId="ADAL" clId="{C0BD236E-042B-42DF-9784-BE2B536B14D3}" dt="2020-05-12T20:02:19.369" v="1100" actId="26606"/>
          <ac:spMkLst>
            <pc:docMk/>
            <pc:sldMk cId="4118762736" sldId="266"/>
            <ac:spMk id="48" creationId="{71BD2CBF-308A-4B10-A4EC-71E5DF8626F2}"/>
          </ac:spMkLst>
        </pc:spChg>
        <pc:spChg chg="add del">
          <ac:chgData name="Shuai Wang" userId="b809f329-fd5c-4415-b5d6-efca7b0cf929" providerId="ADAL" clId="{C0BD236E-042B-42DF-9784-BE2B536B14D3}" dt="2020-05-12T20:02:20.097" v="1102" actId="26606"/>
          <ac:spMkLst>
            <pc:docMk/>
            <pc:sldMk cId="4118762736" sldId="266"/>
            <ac:spMk id="63" creationId="{71BD2CBF-308A-4B10-A4EC-71E5DF8626F2}"/>
          </ac:spMkLst>
        </pc:spChg>
        <pc:spChg chg="add del">
          <ac:chgData name="Shuai Wang" userId="b809f329-fd5c-4415-b5d6-efca7b0cf929" providerId="ADAL" clId="{C0BD236E-042B-42DF-9784-BE2B536B14D3}" dt="2020-05-12T20:02:22.776" v="1104" actId="26606"/>
          <ac:spMkLst>
            <pc:docMk/>
            <pc:sldMk cId="4118762736" sldId="266"/>
            <ac:spMk id="65" creationId="{4BC99CB9-DDAD-44A2-8A1C-E3AF4E72DF5C}"/>
          </ac:spMkLst>
        </pc:spChg>
        <pc:spChg chg="add del">
          <ac:chgData name="Shuai Wang" userId="b809f329-fd5c-4415-b5d6-efca7b0cf929" providerId="ADAL" clId="{C0BD236E-042B-42DF-9784-BE2B536B14D3}" dt="2020-05-12T20:02:22.776" v="1104" actId="26606"/>
          <ac:spMkLst>
            <pc:docMk/>
            <pc:sldMk cId="4118762736" sldId="266"/>
            <ac:spMk id="66" creationId="{64053CBF-3932-45FF-8285-EE5146085F3A}"/>
          </ac:spMkLst>
        </pc:spChg>
        <pc:spChg chg="add del">
          <ac:chgData name="Shuai Wang" userId="b809f329-fd5c-4415-b5d6-efca7b0cf929" providerId="ADAL" clId="{C0BD236E-042B-42DF-9784-BE2B536B14D3}" dt="2020-05-12T20:02:22.776" v="1104" actId="26606"/>
          <ac:spMkLst>
            <pc:docMk/>
            <pc:sldMk cId="4118762736" sldId="266"/>
            <ac:spMk id="71" creationId="{71BD2CBF-308A-4B10-A4EC-71E5DF8626F2}"/>
          </ac:spMkLst>
        </pc:spChg>
        <pc:spChg chg="add del">
          <ac:chgData name="Shuai Wang" userId="b809f329-fd5c-4415-b5d6-efca7b0cf929" providerId="ADAL" clId="{C0BD236E-042B-42DF-9784-BE2B536B14D3}" dt="2020-05-12T20:02:27.407" v="1108" actId="26606"/>
          <ac:spMkLst>
            <pc:docMk/>
            <pc:sldMk cId="4118762736" sldId="266"/>
            <ac:spMk id="80" creationId="{1C799903-48D5-4A31-A1A2-541072D9771E}"/>
          </ac:spMkLst>
        </pc:spChg>
        <pc:spChg chg="add del">
          <ac:chgData name="Shuai Wang" userId="b809f329-fd5c-4415-b5d6-efca7b0cf929" providerId="ADAL" clId="{C0BD236E-042B-42DF-9784-BE2B536B14D3}" dt="2020-05-12T20:02:27.407" v="1108" actId="26606"/>
          <ac:spMkLst>
            <pc:docMk/>
            <pc:sldMk cId="4118762736" sldId="266"/>
            <ac:spMk id="81" creationId="{8EFFF109-FC58-4FD3-BE05-9775A1310F55}"/>
          </ac:spMkLst>
        </pc:spChg>
        <pc:spChg chg="add del">
          <ac:chgData name="Shuai Wang" userId="b809f329-fd5c-4415-b5d6-efca7b0cf929" providerId="ADAL" clId="{C0BD236E-042B-42DF-9784-BE2B536B14D3}" dt="2020-05-12T20:02:27.407" v="1108" actId="26606"/>
          <ac:spMkLst>
            <pc:docMk/>
            <pc:sldMk cId="4118762736" sldId="266"/>
            <ac:spMk id="82" creationId="{E1B96AD6-92A9-4273-A62B-96A1C3E0BA95}"/>
          </ac:spMkLst>
        </pc:spChg>
        <pc:spChg chg="add del">
          <ac:chgData name="Shuai Wang" userId="b809f329-fd5c-4415-b5d6-efca7b0cf929" providerId="ADAL" clId="{C0BD236E-042B-42DF-9784-BE2B536B14D3}" dt="2020-05-12T20:02:27.407" v="1108" actId="26606"/>
          <ac:spMkLst>
            <pc:docMk/>
            <pc:sldMk cId="4118762736" sldId="266"/>
            <ac:spMk id="83" creationId="{463EEC44-1BA3-44ED-81FC-A644B04B2A44}"/>
          </ac:spMkLst>
        </pc:spChg>
        <pc:spChg chg="add del">
          <ac:chgData name="Shuai Wang" userId="b809f329-fd5c-4415-b5d6-efca7b0cf929" providerId="ADAL" clId="{C0BD236E-042B-42DF-9784-BE2B536B14D3}" dt="2020-05-12T20:02:27.407" v="1108" actId="26606"/>
          <ac:spMkLst>
            <pc:docMk/>
            <pc:sldMk cId="4118762736" sldId="266"/>
            <ac:spMk id="84" creationId="{71BD2CBF-308A-4B10-A4EC-71E5DF8626F2}"/>
          </ac:spMkLst>
        </pc:spChg>
        <pc:spChg chg="add del">
          <ac:chgData name="Shuai Wang" userId="b809f329-fd5c-4415-b5d6-efca7b0cf929" providerId="ADAL" clId="{C0BD236E-042B-42DF-9784-BE2B536B14D3}" dt="2020-05-12T20:02:28.156" v="1110" actId="26606"/>
          <ac:spMkLst>
            <pc:docMk/>
            <pc:sldMk cId="4118762736" sldId="266"/>
            <ac:spMk id="86" creationId="{B775CD93-9DF2-48CB-9F57-1BCA9A46C7FA}"/>
          </ac:spMkLst>
        </pc:spChg>
        <pc:spChg chg="add del">
          <ac:chgData name="Shuai Wang" userId="b809f329-fd5c-4415-b5d6-efca7b0cf929" providerId="ADAL" clId="{C0BD236E-042B-42DF-9784-BE2B536B14D3}" dt="2020-05-12T20:02:28.156" v="1110" actId="26606"/>
          <ac:spMkLst>
            <pc:docMk/>
            <pc:sldMk cId="4118762736" sldId="266"/>
            <ac:spMk id="87" creationId="{6166C6D1-23AC-49C4-BA07-238E4E9F8CEB}"/>
          </ac:spMkLst>
        </pc:spChg>
        <pc:spChg chg="add del">
          <ac:chgData name="Shuai Wang" userId="b809f329-fd5c-4415-b5d6-efca7b0cf929" providerId="ADAL" clId="{C0BD236E-042B-42DF-9784-BE2B536B14D3}" dt="2020-05-12T20:02:28.156" v="1110" actId="26606"/>
          <ac:spMkLst>
            <pc:docMk/>
            <pc:sldMk cId="4118762736" sldId="266"/>
            <ac:spMk id="88" creationId="{1C091803-41C2-48E0-9228-5148460C7479}"/>
          </ac:spMkLst>
        </pc:spChg>
        <pc:spChg chg="add del">
          <ac:chgData name="Shuai Wang" userId="b809f329-fd5c-4415-b5d6-efca7b0cf929" providerId="ADAL" clId="{C0BD236E-042B-42DF-9784-BE2B536B14D3}" dt="2020-05-12T20:02:28.156" v="1110" actId="26606"/>
          <ac:spMkLst>
            <pc:docMk/>
            <pc:sldMk cId="4118762736" sldId="266"/>
            <ac:spMk id="89" creationId="{71BD2CBF-308A-4B10-A4EC-71E5DF8626F2}"/>
          </ac:spMkLst>
        </pc:spChg>
        <pc:spChg chg="add del">
          <ac:chgData name="Shuai Wang" userId="b809f329-fd5c-4415-b5d6-efca7b0cf929" providerId="ADAL" clId="{C0BD236E-042B-42DF-9784-BE2B536B14D3}" dt="2020-05-12T20:03:11.814" v="1140" actId="26606"/>
          <ac:spMkLst>
            <pc:docMk/>
            <pc:sldMk cId="4118762736" sldId="266"/>
            <ac:spMk id="91" creationId="{8D70B121-56F4-4848-B38B-182089D909FA}"/>
          </ac:spMkLst>
        </pc:spChg>
        <pc:spChg chg="add mod">
          <ac:chgData name="Shuai Wang" userId="b809f329-fd5c-4415-b5d6-efca7b0cf929" providerId="ADAL" clId="{C0BD236E-042B-42DF-9784-BE2B536B14D3}" dt="2020-05-12T20:57:33.882" v="1168" actId="26606"/>
          <ac:spMkLst>
            <pc:docMk/>
            <pc:sldMk cId="4118762736" sldId="266"/>
            <ac:spMk id="93" creationId="{71BD2CBF-308A-4B10-A4EC-71E5DF8626F2}"/>
          </ac:spMkLst>
        </pc:spChg>
        <pc:spChg chg="add del">
          <ac:chgData name="Shuai Wang" userId="b809f329-fd5c-4415-b5d6-efca7b0cf929" providerId="ADAL" clId="{C0BD236E-042B-42DF-9784-BE2B536B14D3}" dt="2020-05-12T20:02:47.453" v="1113" actId="26606"/>
          <ac:spMkLst>
            <pc:docMk/>
            <pc:sldMk cId="4118762736" sldId="266"/>
            <ac:spMk id="98" creationId="{2B566528-1B12-4246-9431-5C2D7D081168}"/>
          </ac:spMkLst>
        </pc:spChg>
        <pc:spChg chg="add del">
          <ac:chgData name="Shuai Wang" userId="b809f329-fd5c-4415-b5d6-efca7b0cf929" providerId="ADAL" clId="{C0BD236E-042B-42DF-9784-BE2B536B14D3}" dt="2020-05-12T20:02:47.453" v="1113" actId="26606"/>
          <ac:spMkLst>
            <pc:docMk/>
            <pc:sldMk cId="4118762736" sldId="266"/>
            <ac:spMk id="100" creationId="{2E80C965-DB6D-4F81-9E9E-B027384D0BD6}"/>
          </ac:spMkLst>
        </pc:spChg>
        <pc:spChg chg="add del">
          <ac:chgData name="Shuai Wang" userId="b809f329-fd5c-4415-b5d6-efca7b0cf929" providerId="ADAL" clId="{C0BD236E-042B-42DF-9784-BE2B536B14D3}" dt="2020-05-12T20:02:47.453" v="1113" actId="26606"/>
          <ac:spMkLst>
            <pc:docMk/>
            <pc:sldMk cId="4118762736" sldId="266"/>
            <ac:spMk id="102" creationId="{A580F890-B085-4E95-96AA-55AEBEC5CE6E}"/>
          </ac:spMkLst>
        </pc:spChg>
        <pc:spChg chg="add del">
          <ac:chgData name="Shuai Wang" userId="b809f329-fd5c-4415-b5d6-efca7b0cf929" providerId="ADAL" clId="{C0BD236E-042B-42DF-9784-BE2B536B14D3}" dt="2020-05-12T20:02:47.453" v="1113" actId="26606"/>
          <ac:spMkLst>
            <pc:docMk/>
            <pc:sldMk cId="4118762736" sldId="266"/>
            <ac:spMk id="104" creationId="{D3F51FEB-38FB-4F6C-9F7B-2F2AFAB65463}"/>
          </ac:spMkLst>
        </pc:spChg>
        <pc:spChg chg="add del">
          <ac:chgData name="Shuai Wang" userId="b809f329-fd5c-4415-b5d6-efca7b0cf929" providerId="ADAL" clId="{C0BD236E-042B-42DF-9784-BE2B536B14D3}" dt="2020-05-12T20:02:47.453" v="1113" actId="26606"/>
          <ac:spMkLst>
            <pc:docMk/>
            <pc:sldMk cId="4118762736" sldId="266"/>
            <ac:spMk id="106" creationId="{1E547BA6-BAE0-43BB-A7CA-60F69CE252F0}"/>
          </ac:spMkLst>
        </pc:spChg>
        <pc:spChg chg="add del">
          <ac:chgData name="Shuai Wang" userId="b809f329-fd5c-4415-b5d6-efca7b0cf929" providerId="ADAL" clId="{C0BD236E-042B-42DF-9784-BE2B536B14D3}" dt="2020-05-12T20:02:48.170" v="1115" actId="26606"/>
          <ac:spMkLst>
            <pc:docMk/>
            <pc:sldMk cId="4118762736" sldId="266"/>
            <ac:spMk id="108" creationId="{8D70B121-56F4-4848-B38B-182089D909FA}"/>
          </ac:spMkLst>
        </pc:spChg>
        <pc:spChg chg="add del">
          <ac:chgData name="Shuai Wang" userId="b809f329-fd5c-4415-b5d6-efca7b0cf929" providerId="ADAL" clId="{C0BD236E-042B-42DF-9784-BE2B536B14D3}" dt="2020-05-12T20:02:53.284" v="1117" actId="26606"/>
          <ac:spMkLst>
            <pc:docMk/>
            <pc:sldMk cId="4118762736" sldId="266"/>
            <ac:spMk id="111" creationId="{87A57295-2710-4920-B99A-4D1FA03A62BD}"/>
          </ac:spMkLst>
        </pc:spChg>
        <pc:spChg chg="add del">
          <ac:chgData name="Shuai Wang" userId="b809f329-fd5c-4415-b5d6-efca7b0cf929" providerId="ADAL" clId="{C0BD236E-042B-42DF-9784-BE2B536B14D3}" dt="2020-05-12T20:02:53.284" v="1117" actId="26606"/>
          <ac:spMkLst>
            <pc:docMk/>
            <pc:sldMk cId="4118762736" sldId="266"/>
            <ac:spMk id="112" creationId="{78067929-4D33-4306-9E2F-67C49CDDB5DE}"/>
          </ac:spMkLst>
        </pc:spChg>
        <pc:spChg chg="add del">
          <ac:chgData name="Shuai Wang" userId="b809f329-fd5c-4415-b5d6-efca7b0cf929" providerId="ADAL" clId="{C0BD236E-042B-42DF-9784-BE2B536B14D3}" dt="2020-05-12T20:02:53.834" v="1119" actId="26606"/>
          <ac:spMkLst>
            <pc:docMk/>
            <pc:sldMk cId="4118762736" sldId="266"/>
            <ac:spMk id="115" creationId="{8D70B121-56F4-4848-B38B-182089D909FA}"/>
          </ac:spMkLst>
        </pc:spChg>
        <pc:spChg chg="add del">
          <ac:chgData name="Shuai Wang" userId="b809f329-fd5c-4415-b5d6-efca7b0cf929" providerId="ADAL" clId="{C0BD236E-042B-42DF-9784-BE2B536B14D3}" dt="2020-05-12T20:02:57.221" v="1121" actId="26606"/>
          <ac:spMkLst>
            <pc:docMk/>
            <pc:sldMk cId="4118762736" sldId="266"/>
            <ac:spMk id="118" creationId="{2B566528-1B12-4246-9431-5C2D7D081168}"/>
          </ac:spMkLst>
        </pc:spChg>
        <pc:spChg chg="add del">
          <ac:chgData name="Shuai Wang" userId="b809f329-fd5c-4415-b5d6-efca7b0cf929" providerId="ADAL" clId="{C0BD236E-042B-42DF-9784-BE2B536B14D3}" dt="2020-05-12T20:02:57.221" v="1121" actId="26606"/>
          <ac:spMkLst>
            <pc:docMk/>
            <pc:sldMk cId="4118762736" sldId="266"/>
            <ac:spMk id="119" creationId="{2E80C965-DB6D-4F81-9E9E-B027384D0BD6}"/>
          </ac:spMkLst>
        </pc:spChg>
        <pc:spChg chg="add del">
          <ac:chgData name="Shuai Wang" userId="b809f329-fd5c-4415-b5d6-efca7b0cf929" providerId="ADAL" clId="{C0BD236E-042B-42DF-9784-BE2B536B14D3}" dt="2020-05-12T20:02:57.221" v="1121" actId="26606"/>
          <ac:spMkLst>
            <pc:docMk/>
            <pc:sldMk cId="4118762736" sldId="266"/>
            <ac:spMk id="120" creationId="{A580F890-B085-4E95-96AA-55AEBEC5CE6E}"/>
          </ac:spMkLst>
        </pc:spChg>
        <pc:spChg chg="add del">
          <ac:chgData name="Shuai Wang" userId="b809f329-fd5c-4415-b5d6-efca7b0cf929" providerId="ADAL" clId="{C0BD236E-042B-42DF-9784-BE2B536B14D3}" dt="2020-05-12T20:02:57.221" v="1121" actId="26606"/>
          <ac:spMkLst>
            <pc:docMk/>
            <pc:sldMk cId="4118762736" sldId="266"/>
            <ac:spMk id="121" creationId="{D3F51FEB-38FB-4F6C-9F7B-2F2AFAB65463}"/>
          </ac:spMkLst>
        </pc:spChg>
        <pc:spChg chg="add del">
          <ac:chgData name="Shuai Wang" userId="b809f329-fd5c-4415-b5d6-efca7b0cf929" providerId="ADAL" clId="{C0BD236E-042B-42DF-9784-BE2B536B14D3}" dt="2020-05-12T20:02:57.221" v="1121" actId="26606"/>
          <ac:spMkLst>
            <pc:docMk/>
            <pc:sldMk cId="4118762736" sldId="266"/>
            <ac:spMk id="122" creationId="{1E547BA6-BAE0-43BB-A7CA-60F69CE252F0}"/>
          </ac:spMkLst>
        </pc:spChg>
        <pc:spChg chg="add del">
          <ac:chgData name="Shuai Wang" userId="b809f329-fd5c-4415-b5d6-efca7b0cf929" providerId="ADAL" clId="{C0BD236E-042B-42DF-9784-BE2B536B14D3}" dt="2020-05-12T20:02:58.871" v="1123" actId="26606"/>
          <ac:spMkLst>
            <pc:docMk/>
            <pc:sldMk cId="4118762736" sldId="266"/>
            <ac:spMk id="124" creationId="{4E65CDE2-194C-4A17-9E3C-017E8A8970E2}"/>
          </ac:spMkLst>
        </pc:spChg>
        <pc:spChg chg="add del">
          <ac:chgData name="Shuai Wang" userId="b809f329-fd5c-4415-b5d6-efca7b0cf929" providerId="ADAL" clId="{C0BD236E-042B-42DF-9784-BE2B536B14D3}" dt="2020-05-12T20:02:59.813" v="1125" actId="26606"/>
          <ac:spMkLst>
            <pc:docMk/>
            <pc:sldMk cId="4118762736" sldId="266"/>
            <ac:spMk id="127" creationId="{2B566528-1B12-4246-9431-5C2D7D081168}"/>
          </ac:spMkLst>
        </pc:spChg>
        <pc:spChg chg="add del">
          <ac:chgData name="Shuai Wang" userId="b809f329-fd5c-4415-b5d6-efca7b0cf929" providerId="ADAL" clId="{C0BD236E-042B-42DF-9784-BE2B536B14D3}" dt="2020-05-12T20:02:59.813" v="1125" actId="26606"/>
          <ac:spMkLst>
            <pc:docMk/>
            <pc:sldMk cId="4118762736" sldId="266"/>
            <ac:spMk id="128" creationId="{2E80C965-DB6D-4F81-9E9E-B027384D0BD6}"/>
          </ac:spMkLst>
        </pc:spChg>
        <pc:spChg chg="add del">
          <ac:chgData name="Shuai Wang" userId="b809f329-fd5c-4415-b5d6-efca7b0cf929" providerId="ADAL" clId="{C0BD236E-042B-42DF-9784-BE2B536B14D3}" dt="2020-05-12T20:02:59.813" v="1125" actId="26606"/>
          <ac:spMkLst>
            <pc:docMk/>
            <pc:sldMk cId="4118762736" sldId="266"/>
            <ac:spMk id="129" creationId="{A580F890-B085-4E95-96AA-55AEBEC5CE6E}"/>
          </ac:spMkLst>
        </pc:spChg>
        <pc:spChg chg="add del">
          <ac:chgData name="Shuai Wang" userId="b809f329-fd5c-4415-b5d6-efca7b0cf929" providerId="ADAL" clId="{C0BD236E-042B-42DF-9784-BE2B536B14D3}" dt="2020-05-12T20:02:59.813" v="1125" actId="26606"/>
          <ac:spMkLst>
            <pc:docMk/>
            <pc:sldMk cId="4118762736" sldId="266"/>
            <ac:spMk id="130" creationId="{D3F51FEB-38FB-4F6C-9F7B-2F2AFAB65463}"/>
          </ac:spMkLst>
        </pc:spChg>
        <pc:spChg chg="add del">
          <ac:chgData name="Shuai Wang" userId="b809f329-fd5c-4415-b5d6-efca7b0cf929" providerId="ADAL" clId="{C0BD236E-042B-42DF-9784-BE2B536B14D3}" dt="2020-05-12T20:02:59.813" v="1125" actId="26606"/>
          <ac:spMkLst>
            <pc:docMk/>
            <pc:sldMk cId="4118762736" sldId="266"/>
            <ac:spMk id="131" creationId="{1E547BA6-BAE0-43BB-A7CA-60F69CE252F0}"/>
          </ac:spMkLst>
        </pc:spChg>
        <pc:spChg chg="add del">
          <ac:chgData name="Shuai Wang" userId="b809f329-fd5c-4415-b5d6-efca7b0cf929" providerId="ADAL" clId="{C0BD236E-042B-42DF-9784-BE2B536B14D3}" dt="2020-05-12T20:03:02.553" v="1127" actId="26606"/>
          <ac:spMkLst>
            <pc:docMk/>
            <pc:sldMk cId="4118762736" sldId="266"/>
            <ac:spMk id="133" creationId="{8D70B121-56F4-4848-B38B-182089D909FA}"/>
          </ac:spMkLst>
        </pc:spChg>
        <pc:spChg chg="add del">
          <ac:chgData name="Shuai Wang" userId="b809f329-fd5c-4415-b5d6-efca7b0cf929" providerId="ADAL" clId="{C0BD236E-042B-42DF-9784-BE2B536B14D3}" dt="2020-05-12T20:03:03.512" v="1129" actId="26606"/>
          <ac:spMkLst>
            <pc:docMk/>
            <pc:sldMk cId="4118762736" sldId="266"/>
            <ac:spMk id="136" creationId="{87A57295-2710-4920-B99A-4D1FA03A62BD}"/>
          </ac:spMkLst>
        </pc:spChg>
        <pc:spChg chg="add del">
          <ac:chgData name="Shuai Wang" userId="b809f329-fd5c-4415-b5d6-efca7b0cf929" providerId="ADAL" clId="{C0BD236E-042B-42DF-9784-BE2B536B14D3}" dt="2020-05-12T20:03:03.512" v="1129" actId="26606"/>
          <ac:spMkLst>
            <pc:docMk/>
            <pc:sldMk cId="4118762736" sldId="266"/>
            <ac:spMk id="137" creationId="{78067929-4D33-4306-9E2F-67C49CDDB5DE}"/>
          </ac:spMkLst>
        </pc:spChg>
        <pc:spChg chg="add del">
          <ac:chgData name="Shuai Wang" userId="b809f329-fd5c-4415-b5d6-efca7b0cf929" providerId="ADAL" clId="{C0BD236E-042B-42DF-9784-BE2B536B14D3}" dt="2020-05-12T20:03:04.470" v="1131" actId="26606"/>
          <ac:spMkLst>
            <pc:docMk/>
            <pc:sldMk cId="4118762736" sldId="266"/>
            <ac:spMk id="140" creationId="{E89ACC69-ADF2-492B-84C5-EA2CC16071F3}"/>
          </ac:spMkLst>
        </pc:spChg>
        <pc:spChg chg="add del">
          <ac:chgData name="Shuai Wang" userId="b809f329-fd5c-4415-b5d6-efca7b0cf929" providerId="ADAL" clId="{C0BD236E-042B-42DF-9784-BE2B536B14D3}" dt="2020-05-12T20:03:05.423" v="1133" actId="26606"/>
          <ac:spMkLst>
            <pc:docMk/>
            <pc:sldMk cId="4118762736" sldId="266"/>
            <ac:spMk id="143" creationId="{E89ACC69-ADF2-492B-84C5-EA2CC16071F3}"/>
          </ac:spMkLst>
        </pc:spChg>
        <pc:spChg chg="add del">
          <ac:chgData name="Shuai Wang" userId="b809f329-fd5c-4415-b5d6-efca7b0cf929" providerId="ADAL" clId="{C0BD236E-042B-42DF-9784-BE2B536B14D3}" dt="2020-05-12T20:03:08.427" v="1135" actId="26606"/>
          <ac:spMkLst>
            <pc:docMk/>
            <pc:sldMk cId="4118762736" sldId="266"/>
            <ac:spMk id="146" creationId="{4BC99CB9-DDAD-44A2-8A1C-E3AF4E72DF5C}"/>
          </ac:spMkLst>
        </pc:spChg>
        <pc:spChg chg="add del">
          <ac:chgData name="Shuai Wang" userId="b809f329-fd5c-4415-b5d6-efca7b0cf929" providerId="ADAL" clId="{C0BD236E-042B-42DF-9784-BE2B536B14D3}" dt="2020-05-12T20:03:08.427" v="1135" actId="26606"/>
          <ac:spMkLst>
            <pc:docMk/>
            <pc:sldMk cId="4118762736" sldId="266"/>
            <ac:spMk id="147" creationId="{1561AEE4-4E38-4BAC-976D-E0DE523FC5D1}"/>
          </ac:spMkLst>
        </pc:spChg>
        <pc:spChg chg="add del">
          <ac:chgData name="Shuai Wang" userId="b809f329-fd5c-4415-b5d6-efca7b0cf929" providerId="ADAL" clId="{C0BD236E-042B-42DF-9784-BE2B536B14D3}" dt="2020-05-12T20:03:10.104" v="1137" actId="26606"/>
          <ac:spMkLst>
            <pc:docMk/>
            <pc:sldMk cId="4118762736" sldId="266"/>
            <ac:spMk id="154" creationId="{2B566528-1B12-4246-9431-5C2D7D081168}"/>
          </ac:spMkLst>
        </pc:spChg>
        <pc:spChg chg="add del">
          <ac:chgData name="Shuai Wang" userId="b809f329-fd5c-4415-b5d6-efca7b0cf929" providerId="ADAL" clId="{C0BD236E-042B-42DF-9784-BE2B536B14D3}" dt="2020-05-12T20:03:10.104" v="1137" actId="26606"/>
          <ac:spMkLst>
            <pc:docMk/>
            <pc:sldMk cId="4118762736" sldId="266"/>
            <ac:spMk id="155" creationId="{2E80C965-DB6D-4F81-9E9E-B027384D0BD6}"/>
          </ac:spMkLst>
        </pc:spChg>
        <pc:spChg chg="add del">
          <ac:chgData name="Shuai Wang" userId="b809f329-fd5c-4415-b5d6-efca7b0cf929" providerId="ADAL" clId="{C0BD236E-042B-42DF-9784-BE2B536B14D3}" dt="2020-05-12T20:03:10.104" v="1137" actId="26606"/>
          <ac:spMkLst>
            <pc:docMk/>
            <pc:sldMk cId="4118762736" sldId="266"/>
            <ac:spMk id="156" creationId="{A580F890-B085-4E95-96AA-55AEBEC5CE6E}"/>
          </ac:spMkLst>
        </pc:spChg>
        <pc:spChg chg="add del">
          <ac:chgData name="Shuai Wang" userId="b809f329-fd5c-4415-b5d6-efca7b0cf929" providerId="ADAL" clId="{C0BD236E-042B-42DF-9784-BE2B536B14D3}" dt="2020-05-12T20:03:10.104" v="1137" actId="26606"/>
          <ac:spMkLst>
            <pc:docMk/>
            <pc:sldMk cId="4118762736" sldId="266"/>
            <ac:spMk id="157" creationId="{D3F51FEB-38FB-4F6C-9F7B-2F2AFAB65463}"/>
          </ac:spMkLst>
        </pc:spChg>
        <pc:spChg chg="add del">
          <ac:chgData name="Shuai Wang" userId="b809f329-fd5c-4415-b5d6-efca7b0cf929" providerId="ADAL" clId="{C0BD236E-042B-42DF-9784-BE2B536B14D3}" dt="2020-05-12T20:03:10.104" v="1137" actId="26606"/>
          <ac:spMkLst>
            <pc:docMk/>
            <pc:sldMk cId="4118762736" sldId="266"/>
            <ac:spMk id="158" creationId="{1E547BA6-BAE0-43BB-A7CA-60F69CE252F0}"/>
          </ac:spMkLst>
        </pc:spChg>
        <pc:spChg chg="add del">
          <ac:chgData name="Shuai Wang" userId="b809f329-fd5c-4415-b5d6-efca7b0cf929" providerId="ADAL" clId="{C0BD236E-042B-42DF-9784-BE2B536B14D3}" dt="2020-05-12T20:03:11.802" v="1139" actId="26606"/>
          <ac:spMkLst>
            <pc:docMk/>
            <pc:sldMk cId="4118762736" sldId="266"/>
            <ac:spMk id="160" creationId="{4E65CDE2-194C-4A17-9E3C-017E8A8970E2}"/>
          </ac:spMkLst>
        </pc:spChg>
        <pc:spChg chg="add del">
          <ac:chgData name="Shuai Wang" userId="b809f329-fd5c-4415-b5d6-efca7b0cf929" providerId="ADAL" clId="{C0BD236E-042B-42DF-9784-BE2B536B14D3}" dt="2020-05-12T20:57:33.882" v="1168" actId="26606"/>
          <ac:spMkLst>
            <pc:docMk/>
            <pc:sldMk cId="4118762736" sldId="266"/>
            <ac:spMk id="163" creationId="{8D70B121-56F4-4848-B38B-182089D909FA}"/>
          </ac:spMkLst>
        </pc:spChg>
        <pc:spChg chg="add del">
          <ac:chgData name="Shuai Wang" userId="b809f329-fd5c-4415-b5d6-efca7b0cf929" providerId="ADAL" clId="{C0BD236E-042B-42DF-9784-BE2B536B14D3}" dt="2020-05-12T20:57:25.392" v="1155" actId="26606"/>
          <ac:spMkLst>
            <pc:docMk/>
            <pc:sldMk cId="4118762736" sldId="266"/>
            <ac:spMk id="169" creationId="{8D70B121-56F4-4848-B38B-182089D909FA}"/>
          </ac:spMkLst>
        </pc:spChg>
        <pc:spChg chg="add del">
          <ac:chgData name="Shuai Wang" userId="b809f329-fd5c-4415-b5d6-efca7b0cf929" providerId="ADAL" clId="{C0BD236E-042B-42DF-9784-BE2B536B14D3}" dt="2020-05-12T20:57:26.696" v="1157" actId="26606"/>
          <ac:spMkLst>
            <pc:docMk/>
            <pc:sldMk cId="4118762736" sldId="266"/>
            <ac:spMk id="173" creationId="{8D70B121-56F4-4848-B38B-182089D909FA}"/>
          </ac:spMkLst>
        </pc:spChg>
        <pc:spChg chg="add del">
          <ac:chgData name="Shuai Wang" userId="b809f329-fd5c-4415-b5d6-efca7b0cf929" providerId="ADAL" clId="{C0BD236E-042B-42DF-9784-BE2B536B14D3}" dt="2020-05-12T20:57:31.728" v="1163" actId="26606"/>
          <ac:spMkLst>
            <pc:docMk/>
            <pc:sldMk cId="4118762736" sldId="266"/>
            <ac:spMk id="175" creationId="{D3F51FEB-38FB-4F6C-9F7B-2F2AFAB65463}"/>
          </ac:spMkLst>
        </pc:spChg>
        <pc:spChg chg="add del">
          <ac:chgData name="Shuai Wang" userId="b809f329-fd5c-4415-b5d6-efca7b0cf929" providerId="ADAL" clId="{C0BD236E-042B-42DF-9784-BE2B536B14D3}" dt="2020-05-12T20:57:28.182" v="1159" actId="26606"/>
          <ac:spMkLst>
            <pc:docMk/>
            <pc:sldMk cId="4118762736" sldId="266"/>
            <ac:spMk id="176" creationId="{8D70B121-56F4-4848-B38B-182089D909FA}"/>
          </ac:spMkLst>
        </pc:spChg>
        <pc:spChg chg="add del">
          <ac:chgData name="Shuai Wang" userId="b809f329-fd5c-4415-b5d6-efca7b0cf929" providerId="ADAL" clId="{C0BD236E-042B-42DF-9784-BE2B536B14D3}" dt="2020-05-12T20:57:28.832" v="1161" actId="26606"/>
          <ac:spMkLst>
            <pc:docMk/>
            <pc:sldMk cId="4118762736" sldId="266"/>
            <ac:spMk id="179" creationId="{87A57295-2710-4920-B99A-4D1FA03A62BD}"/>
          </ac:spMkLst>
        </pc:spChg>
        <pc:spChg chg="add del">
          <ac:chgData name="Shuai Wang" userId="b809f329-fd5c-4415-b5d6-efca7b0cf929" providerId="ADAL" clId="{C0BD236E-042B-42DF-9784-BE2B536B14D3}" dt="2020-05-12T20:57:28.832" v="1161" actId="26606"/>
          <ac:spMkLst>
            <pc:docMk/>
            <pc:sldMk cId="4118762736" sldId="266"/>
            <ac:spMk id="180" creationId="{78067929-4D33-4306-9E2F-67C49CDDB5DE}"/>
          </ac:spMkLst>
        </pc:spChg>
        <pc:spChg chg="add del">
          <ac:chgData name="Shuai Wang" userId="b809f329-fd5c-4415-b5d6-efca7b0cf929" providerId="ADAL" clId="{C0BD236E-042B-42DF-9784-BE2B536B14D3}" dt="2020-05-12T20:57:31.728" v="1163" actId="26606"/>
          <ac:spMkLst>
            <pc:docMk/>
            <pc:sldMk cId="4118762736" sldId="266"/>
            <ac:spMk id="183" creationId="{2B566528-1B12-4246-9431-5C2D7D081168}"/>
          </ac:spMkLst>
        </pc:spChg>
        <pc:spChg chg="add del">
          <ac:chgData name="Shuai Wang" userId="b809f329-fd5c-4415-b5d6-efca7b0cf929" providerId="ADAL" clId="{C0BD236E-042B-42DF-9784-BE2B536B14D3}" dt="2020-05-12T20:57:31.728" v="1163" actId="26606"/>
          <ac:spMkLst>
            <pc:docMk/>
            <pc:sldMk cId="4118762736" sldId="266"/>
            <ac:spMk id="184" creationId="{2E80C965-DB6D-4F81-9E9E-B027384D0BD6}"/>
          </ac:spMkLst>
        </pc:spChg>
        <pc:spChg chg="add del">
          <ac:chgData name="Shuai Wang" userId="b809f329-fd5c-4415-b5d6-efca7b0cf929" providerId="ADAL" clId="{C0BD236E-042B-42DF-9784-BE2B536B14D3}" dt="2020-05-12T20:57:31.728" v="1163" actId="26606"/>
          <ac:spMkLst>
            <pc:docMk/>
            <pc:sldMk cId="4118762736" sldId="266"/>
            <ac:spMk id="185" creationId="{A580F890-B085-4E95-96AA-55AEBEC5CE6E}"/>
          </ac:spMkLst>
        </pc:spChg>
        <pc:spChg chg="add del">
          <ac:chgData name="Shuai Wang" userId="b809f329-fd5c-4415-b5d6-efca7b0cf929" providerId="ADAL" clId="{C0BD236E-042B-42DF-9784-BE2B536B14D3}" dt="2020-05-12T20:57:31.728" v="1163" actId="26606"/>
          <ac:spMkLst>
            <pc:docMk/>
            <pc:sldMk cId="4118762736" sldId="266"/>
            <ac:spMk id="186" creationId="{1E547BA6-BAE0-43BB-A7CA-60F69CE252F0}"/>
          </ac:spMkLst>
        </pc:spChg>
        <pc:spChg chg="add del">
          <ac:chgData name="Shuai Wang" userId="b809f329-fd5c-4415-b5d6-efca7b0cf929" providerId="ADAL" clId="{C0BD236E-042B-42DF-9784-BE2B536B14D3}" dt="2020-05-12T20:57:32.492" v="1165" actId="26606"/>
          <ac:spMkLst>
            <pc:docMk/>
            <pc:sldMk cId="4118762736" sldId="266"/>
            <ac:spMk id="188" creationId="{8D70B121-56F4-4848-B38B-182089D909FA}"/>
          </ac:spMkLst>
        </pc:spChg>
        <pc:spChg chg="add del">
          <ac:chgData name="Shuai Wang" userId="b809f329-fd5c-4415-b5d6-efca7b0cf929" providerId="ADAL" clId="{C0BD236E-042B-42DF-9784-BE2B536B14D3}" dt="2020-05-12T20:57:33.868" v="1167" actId="26606"/>
          <ac:spMkLst>
            <pc:docMk/>
            <pc:sldMk cId="4118762736" sldId="266"/>
            <ac:spMk id="191" creationId="{8D70B121-56F4-4848-B38B-182089D909FA}"/>
          </ac:spMkLst>
        </pc:spChg>
        <pc:spChg chg="add">
          <ac:chgData name="Shuai Wang" userId="b809f329-fd5c-4415-b5d6-efca7b0cf929" providerId="ADAL" clId="{C0BD236E-042B-42DF-9784-BE2B536B14D3}" dt="2020-05-12T20:57:33.882" v="1168" actId="26606"/>
          <ac:spMkLst>
            <pc:docMk/>
            <pc:sldMk cId="4118762736" sldId="266"/>
            <ac:spMk id="194" creationId="{8D70B121-56F4-4848-B38B-182089D909FA}"/>
          </ac:spMkLst>
        </pc:spChg>
        <pc:grpChg chg="add del">
          <ac:chgData name="Shuai Wang" userId="b809f329-fd5c-4415-b5d6-efca7b0cf929" providerId="ADAL" clId="{C0BD236E-042B-42DF-9784-BE2B536B14D3}" dt="2020-05-12T20:02:19.369" v="1100" actId="26606"/>
          <ac:grpSpMkLst>
            <pc:docMk/>
            <pc:sldMk cId="4118762736" sldId="266"/>
            <ac:grpSpMk id="33" creationId="{5F8A7F7F-DD1A-4F41-98AC-B9CE2A620CDC}"/>
          </ac:grpSpMkLst>
        </pc:grpChg>
        <pc:grpChg chg="add del">
          <ac:chgData name="Shuai Wang" userId="b809f329-fd5c-4415-b5d6-efca7b0cf929" providerId="ADAL" clId="{C0BD236E-042B-42DF-9784-BE2B536B14D3}" dt="2020-05-12T20:02:19.369" v="1100" actId="26606"/>
          <ac:grpSpMkLst>
            <pc:docMk/>
            <pc:sldMk cId="4118762736" sldId="266"/>
            <ac:grpSpMk id="37" creationId="{E21ADB3D-AD65-44B4-847D-5E90E90A5D16}"/>
          </ac:grpSpMkLst>
        </pc:grpChg>
        <pc:grpChg chg="add del">
          <ac:chgData name="Shuai Wang" userId="b809f329-fd5c-4415-b5d6-efca7b0cf929" providerId="ADAL" clId="{C0BD236E-042B-42DF-9784-BE2B536B14D3}" dt="2020-05-12T20:02:20.097" v="1102" actId="26606"/>
          <ac:grpSpMkLst>
            <pc:docMk/>
            <pc:sldMk cId="4118762736" sldId="266"/>
            <ac:grpSpMk id="50" creationId="{84860832-27F3-4D30-9288-7521D2491514}"/>
          </ac:grpSpMkLst>
        </pc:grpChg>
        <pc:grpChg chg="add del">
          <ac:chgData name="Shuai Wang" userId="b809f329-fd5c-4415-b5d6-efca7b0cf929" providerId="ADAL" clId="{C0BD236E-042B-42DF-9784-BE2B536B14D3}" dt="2020-05-12T20:02:22.776" v="1104" actId="26606"/>
          <ac:grpSpMkLst>
            <pc:docMk/>
            <pc:sldMk cId="4118762736" sldId="266"/>
            <ac:grpSpMk id="67" creationId="{2E751C04-BEA6-446B-A678-9C74819EBD4C}"/>
          </ac:grpSpMkLst>
        </pc:grpChg>
        <pc:grpChg chg="add del">
          <ac:chgData name="Shuai Wang" userId="b809f329-fd5c-4415-b5d6-efca7b0cf929" providerId="ADAL" clId="{C0BD236E-042B-42DF-9784-BE2B536B14D3}" dt="2020-05-12T20:02:22.776" v="1104" actId="26606"/>
          <ac:grpSpMkLst>
            <pc:docMk/>
            <pc:sldMk cId="4118762736" sldId="266"/>
            <ac:grpSpMk id="72" creationId="{B63ACBA3-DEFD-4C6D-BBA0-64468FA99C2D}"/>
          </ac:grpSpMkLst>
        </pc:grpChg>
        <pc:grpChg chg="add del">
          <ac:chgData name="Shuai Wang" userId="b809f329-fd5c-4415-b5d6-efca7b0cf929" providerId="ADAL" clId="{C0BD236E-042B-42DF-9784-BE2B536B14D3}" dt="2020-05-12T20:03:08.427" v="1135" actId="26606"/>
          <ac:grpSpMkLst>
            <pc:docMk/>
            <pc:sldMk cId="4118762736" sldId="266"/>
            <ac:grpSpMk id="148" creationId="{F0BC676B-D19A-44DB-910A-0C0E6D433979}"/>
          </ac:grpSpMkLst>
        </pc:grpChg>
        <pc:graphicFrameChg chg="add del">
          <ac:chgData name="Shuai Wang" userId="b809f329-fd5c-4415-b5d6-efca7b0cf929" providerId="ADAL" clId="{C0BD236E-042B-42DF-9784-BE2B536B14D3}" dt="2020-05-12T19:58:26.707" v="1017" actId="26606"/>
          <ac:graphicFrameMkLst>
            <pc:docMk/>
            <pc:sldMk cId="4118762736" sldId="266"/>
            <ac:graphicFrameMk id="5" creationId="{14E65FA8-0369-4A85-9D12-542D533A758C}"/>
          </ac:graphicFrameMkLst>
        </pc:graphicFrameChg>
        <pc:graphicFrameChg chg="add del">
          <ac:chgData name="Shuai Wang" userId="b809f329-fd5c-4415-b5d6-efca7b0cf929" providerId="ADAL" clId="{C0BD236E-042B-42DF-9784-BE2B536B14D3}" dt="2020-05-12T20:02:15.133" v="1092" actId="26606"/>
          <ac:graphicFrameMkLst>
            <pc:docMk/>
            <pc:sldMk cId="4118762736" sldId="266"/>
            <ac:graphicFrameMk id="6" creationId="{F681533F-1F4D-4594-B7CB-BFC7C855C74C}"/>
          </ac:graphicFrameMkLst>
        </pc:graphicFrameChg>
        <pc:graphicFrameChg chg="add del">
          <ac:chgData name="Shuai Wang" userId="b809f329-fd5c-4415-b5d6-efca7b0cf929" providerId="ADAL" clId="{C0BD236E-042B-42DF-9784-BE2B536B14D3}" dt="2020-05-12T20:02:24.839" v="1106" actId="26606"/>
          <ac:graphicFrameMkLst>
            <pc:docMk/>
            <pc:sldMk cId="4118762736" sldId="266"/>
            <ac:graphicFrameMk id="78" creationId="{42629EC2-2551-4570-84B1-E22880FA93F2}"/>
          </ac:graphicFrameMkLst>
        </pc:graphicFrameChg>
        <pc:picChg chg="add del">
          <ac:chgData name="Shuai Wang" userId="b809f329-fd5c-4415-b5d6-efca7b0cf929" providerId="ADAL" clId="{C0BD236E-042B-42DF-9784-BE2B536B14D3}" dt="2020-05-12T19:58:35.777" v="1023" actId="26606"/>
          <ac:picMkLst>
            <pc:docMk/>
            <pc:sldMk cId="4118762736" sldId="266"/>
            <ac:picMk id="7" creationId="{27F21FE2-8531-479A-A784-C9568984EA51}"/>
          </ac:picMkLst>
        </pc:picChg>
        <pc:cxnChg chg="add del">
          <ac:chgData name="Shuai Wang" userId="b809f329-fd5c-4415-b5d6-efca7b0cf929" providerId="ADAL" clId="{C0BD236E-042B-42DF-9784-BE2B536B14D3}" dt="2020-05-12T20:02:16.878" v="1096" actId="26606"/>
          <ac:cxnSpMkLst>
            <pc:docMk/>
            <pc:sldMk cId="4118762736" sldId="266"/>
            <ac:cxnSpMk id="15" creationId="{2D72A2C9-F3CA-4216-8BAD-FA4C970C3C4E}"/>
          </ac:cxnSpMkLst>
        </pc:cxnChg>
        <pc:cxnChg chg="add del">
          <ac:chgData name="Shuai Wang" userId="b809f329-fd5c-4415-b5d6-efca7b0cf929" providerId="ADAL" clId="{C0BD236E-042B-42DF-9784-BE2B536B14D3}" dt="2020-05-12T20:03:11.814" v="1140" actId="26606"/>
          <ac:cxnSpMkLst>
            <pc:docMk/>
            <pc:sldMk cId="4118762736" sldId="266"/>
            <ac:cxnSpMk id="92" creationId="{2D72A2C9-F3CA-4216-8BAD-FA4C970C3C4E}"/>
          </ac:cxnSpMkLst>
        </pc:cxnChg>
        <pc:cxnChg chg="add del">
          <ac:chgData name="Shuai Wang" userId="b809f329-fd5c-4415-b5d6-efca7b0cf929" providerId="ADAL" clId="{C0BD236E-042B-42DF-9784-BE2B536B14D3}" dt="2020-05-12T20:02:48.170" v="1115" actId="26606"/>
          <ac:cxnSpMkLst>
            <pc:docMk/>
            <pc:sldMk cId="4118762736" sldId="266"/>
            <ac:cxnSpMk id="109" creationId="{2D72A2C9-F3CA-4216-8BAD-FA4C970C3C4E}"/>
          </ac:cxnSpMkLst>
        </pc:cxnChg>
        <pc:cxnChg chg="add del">
          <ac:chgData name="Shuai Wang" userId="b809f329-fd5c-4415-b5d6-efca7b0cf929" providerId="ADAL" clId="{C0BD236E-042B-42DF-9784-BE2B536B14D3}" dt="2020-05-12T20:02:53.284" v="1117" actId="26606"/>
          <ac:cxnSpMkLst>
            <pc:docMk/>
            <pc:sldMk cId="4118762736" sldId="266"/>
            <ac:cxnSpMk id="113" creationId="{2D72A2C9-F3CA-4216-8BAD-FA4C970C3C4E}"/>
          </ac:cxnSpMkLst>
        </pc:cxnChg>
        <pc:cxnChg chg="add del">
          <ac:chgData name="Shuai Wang" userId="b809f329-fd5c-4415-b5d6-efca7b0cf929" providerId="ADAL" clId="{C0BD236E-042B-42DF-9784-BE2B536B14D3}" dt="2020-05-12T20:02:53.834" v="1119" actId="26606"/>
          <ac:cxnSpMkLst>
            <pc:docMk/>
            <pc:sldMk cId="4118762736" sldId="266"/>
            <ac:cxnSpMk id="116" creationId="{2D72A2C9-F3CA-4216-8BAD-FA4C970C3C4E}"/>
          </ac:cxnSpMkLst>
        </pc:cxnChg>
        <pc:cxnChg chg="add del">
          <ac:chgData name="Shuai Wang" userId="b809f329-fd5c-4415-b5d6-efca7b0cf929" providerId="ADAL" clId="{C0BD236E-042B-42DF-9784-BE2B536B14D3}" dt="2020-05-12T20:02:58.871" v="1123" actId="26606"/>
          <ac:cxnSpMkLst>
            <pc:docMk/>
            <pc:sldMk cId="4118762736" sldId="266"/>
            <ac:cxnSpMk id="125" creationId="{F2AE495E-2AAF-4BC1-87A5-331009D82896}"/>
          </ac:cxnSpMkLst>
        </pc:cxnChg>
        <pc:cxnChg chg="add del">
          <ac:chgData name="Shuai Wang" userId="b809f329-fd5c-4415-b5d6-efca7b0cf929" providerId="ADAL" clId="{C0BD236E-042B-42DF-9784-BE2B536B14D3}" dt="2020-05-12T20:03:02.553" v="1127" actId="26606"/>
          <ac:cxnSpMkLst>
            <pc:docMk/>
            <pc:sldMk cId="4118762736" sldId="266"/>
            <ac:cxnSpMk id="134" creationId="{2D72A2C9-F3CA-4216-8BAD-FA4C970C3C4E}"/>
          </ac:cxnSpMkLst>
        </pc:cxnChg>
        <pc:cxnChg chg="add del">
          <ac:chgData name="Shuai Wang" userId="b809f329-fd5c-4415-b5d6-efca7b0cf929" providerId="ADAL" clId="{C0BD236E-042B-42DF-9784-BE2B536B14D3}" dt="2020-05-12T20:03:03.512" v="1129" actId="26606"/>
          <ac:cxnSpMkLst>
            <pc:docMk/>
            <pc:sldMk cId="4118762736" sldId="266"/>
            <ac:cxnSpMk id="138" creationId="{2D72A2C9-F3CA-4216-8BAD-FA4C970C3C4E}"/>
          </ac:cxnSpMkLst>
        </pc:cxnChg>
        <pc:cxnChg chg="add del">
          <ac:chgData name="Shuai Wang" userId="b809f329-fd5c-4415-b5d6-efca7b0cf929" providerId="ADAL" clId="{C0BD236E-042B-42DF-9784-BE2B536B14D3}" dt="2020-05-12T20:03:04.470" v="1131" actId="26606"/>
          <ac:cxnSpMkLst>
            <pc:docMk/>
            <pc:sldMk cId="4118762736" sldId="266"/>
            <ac:cxnSpMk id="141" creationId="{F2AE495E-2AAF-4BC1-87A5-331009D82896}"/>
          </ac:cxnSpMkLst>
        </pc:cxnChg>
        <pc:cxnChg chg="add del">
          <ac:chgData name="Shuai Wang" userId="b809f329-fd5c-4415-b5d6-efca7b0cf929" providerId="ADAL" clId="{C0BD236E-042B-42DF-9784-BE2B536B14D3}" dt="2020-05-12T20:03:05.423" v="1133" actId="26606"/>
          <ac:cxnSpMkLst>
            <pc:docMk/>
            <pc:sldMk cId="4118762736" sldId="266"/>
            <ac:cxnSpMk id="144" creationId="{F2AE495E-2AAF-4BC1-87A5-331009D82896}"/>
          </ac:cxnSpMkLst>
        </pc:cxnChg>
        <pc:cxnChg chg="add del">
          <ac:chgData name="Shuai Wang" userId="b809f329-fd5c-4415-b5d6-efca7b0cf929" providerId="ADAL" clId="{C0BD236E-042B-42DF-9784-BE2B536B14D3}" dt="2020-05-12T20:03:11.802" v="1139" actId="26606"/>
          <ac:cxnSpMkLst>
            <pc:docMk/>
            <pc:sldMk cId="4118762736" sldId="266"/>
            <ac:cxnSpMk id="161" creationId="{F2AE495E-2AAF-4BC1-87A5-331009D82896}"/>
          </ac:cxnSpMkLst>
        </pc:cxnChg>
        <pc:cxnChg chg="add del">
          <ac:chgData name="Shuai Wang" userId="b809f329-fd5c-4415-b5d6-efca7b0cf929" providerId="ADAL" clId="{C0BD236E-042B-42DF-9784-BE2B536B14D3}" dt="2020-05-12T20:57:33.882" v="1168" actId="26606"/>
          <ac:cxnSpMkLst>
            <pc:docMk/>
            <pc:sldMk cId="4118762736" sldId="266"/>
            <ac:cxnSpMk id="164" creationId="{2D72A2C9-F3CA-4216-8BAD-FA4C970C3C4E}"/>
          </ac:cxnSpMkLst>
        </pc:cxnChg>
        <pc:cxnChg chg="add del">
          <ac:chgData name="Shuai Wang" userId="b809f329-fd5c-4415-b5d6-efca7b0cf929" providerId="ADAL" clId="{C0BD236E-042B-42DF-9784-BE2B536B14D3}" dt="2020-05-12T20:57:25.392" v="1155" actId="26606"/>
          <ac:cxnSpMkLst>
            <pc:docMk/>
            <pc:sldMk cId="4118762736" sldId="266"/>
            <ac:cxnSpMk id="171" creationId="{2D72A2C9-F3CA-4216-8BAD-FA4C970C3C4E}"/>
          </ac:cxnSpMkLst>
        </pc:cxnChg>
        <pc:cxnChg chg="add del">
          <ac:chgData name="Shuai Wang" userId="b809f329-fd5c-4415-b5d6-efca7b0cf929" providerId="ADAL" clId="{C0BD236E-042B-42DF-9784-BE2B536B14D3}" dt="2020-05-12T20:57:26.696" v="1157" actId="26606"/>
          <ac:cxnSpMkLst>
            <pc:docMk/>
            <pc:sldMk cId="4118762736" sldId="266"/>
            <ac:cxnSpMk id="174" creationId="{2D72A2C9-F3CA-4216-8BAD-FA4C970C3C4E}"/>
          </ac:cxnSpMkLst>
        </pc:cxnChg>
        <pc:cxnChg chg="add del">
          <ac:chgData name="Shuai Wang" userId="b809f329-fd5c-4415-b5d6-efca7b0cf929" providerId="ADAL" clId="{C0BD236E-042B-42DF-9784-BE2B536B14D3}" dt="2020-05-12T20:57:28.182" v="1159" actId="26606"/>
          <ac:cxnSpMkLst>
            <pc:docMk/>
            <pc:sldMk cId="4118762736" sldId="266"/>
            <ac:cxnSpMk id="177" creationId="{2D72A2C9-F3CA-4216-8BAD-FA4C970C3C4E}"/>
          </ac:cxnSpMkLst>
        </pc:cxnChg>
        <pc:cxnChg chg="add del">
          <ac:chgData name="Shuai Wang" userId="b809f329-fd5c-4415-b5d6-efca7b0cf929" providerId="ADAL" clId="{C0BD236E-042B-42DF-9784-BE2B536B14D3}" dt="2020-05-12T20:57:28.832" v="1161" actId="26606"/>
          <ac:cxnSpMkLst>
            <pc:docMk/>
            <pc:sldMk cId="4118762736" sldId="266"/>
            <ac:cxnSpMk id="181" creationId="{2D72A2C9-F3CA-4216-8BAD-FA4C970C3C4E}"/>
          </ac:cxnSpMkLst>
        </pc:cxnChg>
        <pc:cxnChg chg="add del">
          <ac:chgData name="Shuai Wang" userId="b809f329-fd5c-4415-b5d6-efca7b0cf929" providerId="ADAL" clId="{C0BD236E-042B-42DF-9784-BE2B536B14D3}" dt="2020-05-12T20:57:32.492" v="1165" actId="26606"/>
          <ac:cxnSpMkLst>
            <pc:docMk/>
            <pc:sldMk cId="4118762736" sldId="266"/>
            <ac:cxnSpMk id="189" creationId="{2D72A2C9-F3CA-4216-8BAD-FA4C970C3C4E}"/>
          </ac:cxnSpMkLst>
        </pc:cxnChg>
        <pc:cxnChg chg="add del">
          <ac:chgData name="Shuai Wang" userId="b809f329-fd5c-4415-b5d6-efca7b0cf929" providerId="ADAL" clId="{C0BD236E-042B-42DF-9784-BE2B536B14D3}" dt="2020-05-12T20:57:33.868" v="1167" actId="26606"/>
          <ac:cxnSpMkLst>
            <pc:docMk/>
            <pc:sldMk cId="4118762736" sldId="266"/>
            <ac:cxnSpMk id="192" creationId="{2D72A2C9-F3CA-4216-8BAD-FA4C970C3C4E}"/>
          </ac:cxnSpMkLst>
        </pc:cxnChg>
        <pc:cxnChg chg="add">
          <ac:chgData name="Shuai Wang" userId="b809f329-fd5c-4415-b5d6-efca7b0cf929" providerId="ADAL" clId="{C0BD236E-042B-42DF-9784-BE2B536B14D3}" dt="2020-05-12T20:57:33.882" v="1168" actId="26606"/>
          <ac:cxnSpMkLst>
            <pc:docMk/>
            <pc:sldMk cId="4118762736" sldId="266"/>
            <ac:cxnSpMk id="195" creationId="{2D72A2C9-F3CA-4216-8BAD-FA4C970C3C4E}"/>
          </ac:cxnSpMkLst>
        </pc:cxnChg>
      </pc:sldChg>
      <pc:sldChg chg="add">
        <pc:chgData name="Shuai Wang" userId="b809f329-fd5c-4415-b5d6-efca7b0cf929" providerId="ADAL" clId="{C0BD236E-042B-42DF-9784-BE2B536B14D3}" dt="2020-05-12T19:20:18.565" v="438"/>
        <pc:sldMkLst>
          <pc:docMk/>
          <pc:sldMk cId="3811462916" sldId="267"/>
        </pc:sldMkLst>
      </pc:sldChg>
      <pc:sldChg chg="add">
        <pc:chgData name="Shuai Wang" userId="b809f329-fd5c-4415-b5d6-efca7b0cf929" providerId="ADAL" clId="{C0BD236E-042B-42DF-9784-BE2B536B14D3}" dt="2020-05-12T19:20:18.732" v="439"/>
        <pc:sldMkLst>
          <pc:docMk/>
          <pc:sldMk cId="3955884181" sldId="268"/>
        </pc:sldMkLst>
      </pc:sldChg>
      <pc:sldChg chg="add">
        <pc:chgData name="Shuai Wang" userId="b809f329-fd5c-4415-b5d6-efca7b0cf929" providerId="ADAL" clId="{C0BD236E-042B-42DF-9784-BE2B536B14D3}" dt="2020-05-12T19:20:18.888" v="440"/>
        <pc:sldMkLst>
          <pc:docMk/>
          <pc:sldMk cId="2550923091" sldId="269"/>
        </pc:sldMkLst>
      </pc:sldChg>
      <pc:sldChg chg="add">
        <pc:chgData name="Shuai Wang" userId="b809f329-fd5c-4415-b5d6-efca7b0cf929" providerId="ADAL" clId="{C0BD236E-042B-42DF-9784-BE2B536B14D3}" dt="2020-05-12T19:20:19.048" v="441"/>
        <pc:sldMkLst>
          <pc:docMk/>
          <pc:sldMk cId="3912500977" sldId="270"/>
        </pc:sldMkLst>
      </pc:sldChg>
      <pc:sldChg chg="add">
        <pc:chgData name="Shuai Wang" userId="b809f329-fd5c-4415-b5d6-efca7b0cf929" providerId="ADAL" clId="{C0BD236E-042B-42DF-9784-BE2B536B14D3}" dt="2020-05-12T19:20:19.187" v="442"/>
        <pc:sldMkLst>
          <pc:docMk/>
          <pc:sldMk cId="1546932069" sldId="271"/>
        </pc:sldMkLst>
      </pc:sldChg>
    </pc:docChg>
  </pc:docChgLst>
  <pc:docChgLst>
    <pc:chgData name="Wang, Shuai (NonEmp)" userId="b809f329-fd5c-4415-b5d6-efca7b0cf929" providerId="ADAL" clId="{3F0E0DA4-BE08-473D-AD23-526259ABA76A}"/>
    <pc:docChg chg="undo custSel mod addSld delSld modSld sldOrd">
      <pc:chgData name="Wang, Shuai (NonEmp)" userId="b809f329-fd5c-4415-b5d6-efca7b0cf929" providerId="ADAL" clId="{3F0E0DA4-BE08-473D-AD23-526259ABA76A}" dt="2020-07-07T17:21:56.916" v="2235"/>
      <pc:docMkLst>
        <pc:docMk/>
      </pc:docMkLst>
      <pc:sldChg chg="addSp delSp delDesignElem">
        <pc:chgData name="Wang, Shuai (NonEmp)" userId="b809f329-fd5c-4415-b5d6-efca7b0cf929" providerId="ADAL" clId="{3F0E0DA4-BE08-473D-AD23-526259ABA76A}" dt="2020-07-02T13:20:57.420" v="376"/>
        <pc:sldMkLst>
          <pc:docMk/>
          <pc:sldMk cId="3130645524" sldId="256"/>
        </pc:sldMkLst>
        <pc:spChg chg="add del">
          <ac:chgData name="Wang, Shuai (NonEmp)" userId="b809f329-fd5c-4415-b5d6-efca7b0cf929" providerId="ADAL" clId="{3F0E0DA4-BE08-473D-AD23-526259ABA76A}" dt="2020-07-02T13:20:57.420" v="376"/>
          <ac:spMkLst>
            <pc:docMk/>
            <pc:sldMk cId="3130645524" sldId="256"/>
            <ac:spMk id="81" creationId="{7905BA41-EE6E-4F80-8636-447F22DD729A}"/>
          </ac:spMkLst>
        </pc:spChg>
        <pc:spChg chg="add del">
          <ac:chgData name="Wang, Shuai (NonEmp)" userId="b809f329-fd5c-4415-b5d6-efca7b0cf929" providerId="ADAL" clId="{3F0E0DA4-BE08-473D-AD23-526259ABA76A}" dt="2020-07-02T13:20:57.420" v="376"/>
          <ac:spMkLst>
            <pc:docMk/>
            <pc:sldMk cId="3130645524" sldId="256"/>
            <ac:spMk id="82" creationId="{CD7549B2-EE05-4558-8C64-AC46755F2B25}"/>
          </ac:spMkLst>
        </pc:spChg>
      </pc:sldChg>
      <pc:sldChg chg="addSp delSp modSp modTransition delDesignElem modNotesTx">
        <pc:chgData name="Wang, Shuai (NonEmp)" userId="b809f329-fd5c-4415-b5d6-efca7b0cf929" providerId="ADAL" clId="{3F0E0DA4-BE08-473D-AD23-526259ABA76A}" dt="2020-07-02T19:21:52.658" v="739" actId="20577"/>
        <pc:sldMkLst>
          <pc:docMk/>
          <pc:sldMk cId="140051799" sldId="257"/>
        </pc:sldMkLst>
        <pc:spChg chg="mod">
          <ac:chgData name="Wang, Shuai (NonEmp)" userId="b809f329-fd5c-4415-b5d6-efca7b0cf929" providerId="ADAL" clId="{3F0E0DA4-BE08-473D-AD23-526259ABA76A}" dt="2020-07-02T19:21:52.658" v="739" actId="20577"/>
          <ac:spMkLst>
            <pc:docMk/>
            <pc:sldMk cId="140051799" sldId="257"/>
            <ac:spMk id="2" creationId="{4EE95678-7612-4544-848C-F4E8CF0ECD09}"/>
          </ac:spMkLst>
        </pc:spChg>
        <pc:spChg chg="add del">
          <ac:chgData name="Wang, Shuai (NonEmp)" userId="b809f329-fd5c-4415-b5d6-efca7b0cf929" providerId="ADAL" clId="{3F0E0DA4-BE08-473D-AD23-526259ABA76A}" dt="2020-07-02T13:20:57.420" v="376"/>
          <ac:spMkLst>
            <pc:docMk/>
            <pc:sldMk cId="140051799" sldId="257"/>
            <ac:spMk id="60" creationId="{B775CD93-9DF2-48CB-9F57-1BCA9A46C7FA}"/>
          </ac:spMkLst>
        </pc:spChg>
        <pc:spChg chg="add del">
          <ac:chgData name="Wang, Shuai (NonEmp)" userId="b809f329-fd5c-4415-b5d6-efca7b0cf929" providerId="ADAL" clId="{3F0E0DA4-BE08-473D-AD23-526259ABA76A}" dt="2020-07-02T13:20:57.420" v="376"/>
          <ac:spMkLst>
            <pc:docMk/>
            <pc:sldMk cId="140051799" sldId="257"/>
            <ac:spMk id="61" creationId="{6166C6D1-23AC-49C4-BA07-238E4E9F8CEB}"/>
          </ac:spMkLst>
        </pc:spChg>
        <pc:spChg chg="add del">
          <ac:chgData name="Wang, Shuai (NonEmp)" userId="b809f329-fd5c-4415-b5d6-efca7b0cf929" providerId="ADAL" clId="{3F0E0DA4-BE08-473D-AD23-526259ABA76A}" dt="2020-07-02T13:20:57.420" v="376"/>
          <ac:spMkLst>
            <pc:docMk/>
            <pc:sldMk cId="140051799" sldId="257"/>
            <ac:spMk id="62" creationId="{1C091803-41C2-48E0-9228-5148460C7479}"/>
          </ac:spMkLst>
        </pc:spChg>
      </pc:sldChg>
      <pc:sldChg chg="addSp delSp modSp delDesignElem">
        <pc:chgData name="Wang, Shuai (NonEmp)" userId="b809f329-fd5c-4415-b5d6-efca7b0cf929" providerId="ADAL" clId="{3F0E0DA4-BE08-473D-AD23-526259ABA76A}" dt="2020-07-07T13:05:14.958" v="1893" actId="20577"/>
        <pc:sldMkLst>
          <pc:docMk/>
          <pc:sldMk cId="79664097" sldId="258"/>
        </pc:sldMkLst>
        <pc:spChg chg="add del">
          <ac:chgData name="Wang, Shuai (NonEmp)" userId="b809f329-fd5c-4415-b5d6-efca7b0cf929" providerId="ADAL" clId="{3F0E0DA4-BE08-473D-AD23-526259ABA76A}" dt="2020-07-02T13:20:57.420" v="376"/>
          <ac:spMkLst>
            <pc:docMk/>
            <pc:sldMk cId="79664097" sldId="258"/>
            <ac:spMk id="43" creationId="{B775CD93-9DF2-48CB-9F57-1BCA9A46C7FA}"/>
          </ac:spMkLst>
        </pc:spChg>
        <pc:spChg chg="add del">
          <ac:chgData name="Wang, Shuai (NonEmp)" userId="b809f329-fd5c-4415-b5d6-efca7b0cf929" providerId="ADAL" clId="{3F0E0DA4-BE08-473D-AD23-526259ABA76A}" dt="2020-07-02T13:20:57.420" v="376"/>
          <ac:spMkLst>
            <pc:docMk/>
            <pc:sldMk cId="79664097" sldId="258"/>
            <ac:spMk id="44" creationId="{6166C6D1-23AC-49C4-BA07-238E4E9F8CEB}"/>
          </ac:spMkLst>
        </pc:spChg>
        <pc:spChg chg="add del">
          <ac:chgData name="Wang, Shuai (NonEmp)" userId="b809f329-fd5c-4415-b5d6-efca7b0cf929" providerId="ADAL" clId="{3F0E0DA4-BE08-473D-AD23-526259ABA76A}" dt="2020-07-02T13:20:57.420" v="376"/>
          <ac:spMkLst>
            <pc:docMk/>
            <pc:sldMk cId="79664097" sldId="258"/>
            <ac:spMk id="45" creationId="{1C091803-41C2-48E0-9228-5148460C7479}"/>
          </ac:spMkLst>
        </pc:spChg>
        <pc:spChg chg="mod">
          <ac:chgData name="Wang, Shuai (NonEmp)" userId="b809f329-fd5c-4415-b5d6-efca7b0cf929" providerId="ADAL" clId="{3F0E0DA4-BE08-473D-AD23-526259ABA76A}" dt="2020-07-07T13:05:14.958" v="1893" actId="20577"/>
          <ac:spMkLst>
            <pc:docMk/>
            <pc:sldMk cId="79664097" sldId="258"/>
            <ac:spMk id="46" creationId="{523E44A3-AAC3-4877-8CC0-0932F1AE05F6}"/>
          </ac:spMkLst>
        </pc:spChg>
      </pc:sldChg>
      <pc:sldChg chg="addSp delSp ord delDesignElem">
        <pc:chgData name="Wang, Shuai (NonEmp)" userId="b809f329-fd5c-4415-b5d6-efca7b0cf929" providerId="ADAL" clId="{3F0E0DA4-BE08-473D-AD23-526259ABA76A}" dt="2020-07-07T14:33:05.231" v="2181"/>
        <pc:sldMkLst>
          <pc:docMk/>
          <pc:sldMk cId="824035888" sldId="259"/>
        </pc:sldMkLst>
        <pc:spChg chg="add del">
          <ac:chgData name="Wang, Shuai (NonEmp)" userId="b809f329-fd5c-4415-b5d6-efca7b0cf929" providerId="ADAL" clId="{3F0E0DA4-BE08-473D-AD23-526259ABA76A}" dt="2020-07-02T13:20:57.420" v="376"/>
          <ac:spMkLst>
            <pc:docMk/>
            <pc:sldMk cId="824035888" sldId="259"/>
            <ac:spMk id="19" creationId="{42285737-90EE-47DC-AC80-8AE156B11969}"/>
          </ac:spMkLst>
        </pc:spChg>
        <pc:grpChg chg="add del">
          <ac:chgData name="Wang, Shuai (NonEmp)" userId="b809f329-fd5c-4415-b5d6-efca7b0cf929" providerId="ADAL" clId="{3F0E0DA4-BE08-473D-AD23-526259ABA76A}" dt="2020-07-02T13:20:57.420" v="376"/>
          <ac:grpSpMkLst>
            <pc:docMk/>
            <pc:sldMk cId="824035888" sldId="259"/>
            <ac:grpSpMk id="12" creationId="{B57BDC17-F1B3-455F-BBF1-680AA1F25C06}"/>
          </ac:grpSpMkLst>
        </pc:grpChg>
      </pc:sldChg>
      <pc:sldChg chg="addSp delSp modSp ord delDesignElem">
        <pc:chgData name="Wang, Shuai (NonEmp)" userId="b809f329-fd5c-4415-b5d6-efca7b0cf929" providerId="ADAL" clId="{3F0E0DA4-BE08-473D-AD23-526259ABA76A}" dt="2020-07-07T14:58:29.890" v="2199" actId="20577"/>
        <pc:sldMkLst>
          <pc:docMk/>
          <pc:sldMk cId="3601432286" sldId="260"/>
        </pc:sldMkLst>
        <pc:spChg chg="mod">
          <ac:chgData name="Wang, Shuai (NonEmp)" userId="b809f329-fd5c-4415-b5d6-efca7b0cf929" providerId="ADAL" clId="{3F0E0DA4-BE08-473D-AD23-526259ABA76A}" dt="2020-07-07T14:58:29.890" v="2199" actId="20577"/>
          <ac:spMkLst>
            <pc:docMk/>
            <pc:sldMk cId="3601432286" sldId="260"/>
            <ac:spMk id="5" creationId="{AF9BBA55-5566-4EA1-84EA-36697168ECF4}"/>
          </ac:spMkLst>
        </pc:spChg>
        <pc:spChg chg="add del">
          <ac:chgData name="Wang, Shuai (NonEmp)" userId="b809f329-fd5c-4415-b5d6-efca7b0cf929" providerId="ADAL" clId="{3F0E0DA4-BE08-473D-AD23-526259ABA76A}" dt="2020-07-02T13:20:57.420" v="376"/>
          <ac:spMkLst>
            <pc:docMk/>
            <pc:sldMk cId="3601432286" sldId="260"/>
            <ac:spMk id="89" creationId="{B0792D4F-247E-46FE-85FC-881DEFA41D94}"/>
          </ac:spMkLst>
        </pc:spChg>
        <pc:spChg chg="add del">
          <ac:chgData name="Wang, Shuai (NonEmp)" userId="b809f329-fd5c-4415-b5d6-efca7b0cf929" providerId="ADAL" clId="{3F0E0DA4-BE08-473D-AD23-526259ABA76A}" dt="2020-07-02T13:20:57.420" v="376"/>
          <ac:spMkLst>
            <pc:docMk/>
            <pc:sldMk cId="3601432286" sldId="260"/>
            <ac:spMk id="91" creationId="{FA3CD3A3-D3C1-4567-BEC0-3A50E9A3A630}"/>
          </ac:spMkLst>
        </pc:spChg>
        <pc:cxnChg chg="add del">
          <ac:chgData name="Wang, Shuai (NonEmp)" userId="b809f329-fd5c-4415-b5d6-efca7b0cf929" providerId="ADAL" clId="{3F0E0DA4-BE08-473D-AD23-526259ABA76A}" dt="2020-07-02T13:20:57.420" v="376"/>
          <ac:cxnSpMkLst>
            <pc:docMk/>
            <pc:sldMk cId="3601432286" sldId="260"/>
            <ac:cxnSpMk id="93" creationId="{B56D13EF-D431-4D0F-BFFC-1B5A686FF9BD}"/>
          </ac:cxnSpMkLst>
        </pc:cxnChg>
      </pc:sldChg>
      <pc:sldChg chg="addSp delSp modTransition delDesignElem">
        <pc:chgData name="Wang, Shuai (NonEmp)" userId="b809f329-fd5c-4415-b5d6-efca7b0cf929" providerId="ADAL" clId="{3F0E0DA4-BE08-473D-AD23-526259ABA76A}" dt="2020-07-02T19:22:23.669" v="741"/>
        <pc:sldMkLst>
          <pc:docMk/>
          <pc:sldMk cId="2207898181" sldId="261"/>
        </pc:sldMkLst>
        <pc:spChg chg="add del">
          <ac:chgData name="Wang, Shuai (NonEmp)" userId="b809f329-fd5c-4415-b5d6-efca7b0cf929" providerId="ADAL" clId="{3F0E0DA4-BE08-473D-AD23-526259ABA76A}" dt="2020-07-02T13:20:57.420" v="376"/>
          <ac:spMkLst>
            <pc:docMk/>
            <pc:sldMk cId="2207898181" sldId="261"/>
            <ac:spMk id="25" creationId="{71CFE9EA-50D8-4028-BE42-DC2D813BEA66}"/>
          </ac:spMkLst>
        </pc:spChg>
        <pc:cxnChg chg="add del">
          <ac:chgData name="Wang, Shuai (NonEmp)" userId="b809f329-fd5c-4415-b5d6-efca7b0cf929" providerId="ADAL" clId="{3F0E0DA4-BE08-473D-AD23-526259ABA76A}" dt="2020-07-02T13:20:57.420" v="376"/>
          <ac:cxnSpMkLst>
            <pc:docMk/>
            <pc:sldMk cId="2207898181" sldId="261"/>
            <ac:cxnSpMk id="27" creationId="{9A218DD6-0CC7-465B-B80F-747F97B4021F}"/>
          </ac:cxnSpMkLst>
        </pc:cxnChg>
      </pc:sldChg>
      <pc:sldChg chg="addSp delSp modTransition delDesignElem modNotesTx">
        <pc:chgData name="Wang, Shuai (NonEmp)" userId="b809f329-fd5c-4415-b5d6-efca7b0cf929" providerId="ADAL" clId="{3F0E0DA4-BE08-473D-AD23-526259ABA76A}" dt="2020-07-02T19:22:25.761" v="742"/>
        <pc:sldMkLst>
          <pc:docMk/>
          <pc:sldMk cId="2544827382" sldId="262"/>
        </pc:sldMkLst>
        <pc:spChg chg="add del">
          <ac:chgData name="Wang, Shuai (NonEmp)" userId="b809f329-fd5c-4415-b5d6-efca7b0cf929" providerId="ADAL" clId="{3F0E0DA4-BE08-473D-AD23-526259ABA76A}" dt="2020-07-02T13:20:57.420" v="376"/>
          <ac:spMkLst>
            <pc:docMk/>
            <pc:sldMk cId="2544827382" sldId="262"/>
            <ac:spMk id="30" creationId="{C1A1C5D3-C053-4EE9-BE1A-419B6E27CCAE}"/>
          </ac:spMkLst>
        </pc:spChg>
        <pc:spChg chg="add del">
          <ac:chgData name="Wang, Shuai (NonEmp)" userId="b809f329-fd5c-4415-b5d6-efca7b0cf929" providerId="ADAL" clId="{3F0E0DA4-BE08-473D-AD23-526259ABA76A}" dt="2020-07-02T13:20:57.420" v="376"/>
          <ac:spMkLst>
            <pc:docMk/>
            <pc:sldMk cId="2544827382" sldId="262"/>
            <ac:spMk id="31" creationId="{A3473CF9-37EB-43E7-89EF-D2D1C53D1DAC}"/>
          </ac:spMkLst>
        </pc:spChg>
        <pc:spChg chg="add del">
          <ac:chgData name="Wang, Shuai (NonEmp)" userId="b809f329-fd5c-4415-b5d6-efca7b0cf929" providerId="ADAL" clId="{3F0E0DA4-BE08-473D-AD23-526259ABA76A}" dt="2020-07-02T13:20:57.420" v="376"/>
          <ac:spMkLst>
            <pc:docMk/>
            <pc:sldMk cId="2544827382" sldId="262"/>
            <ac:spMk id="32" creationId="{586B4EF9-43BA-4655-A6FF-1D8E21574C95}"/>
          </ac:spMkLst>
        </pc:spChg>
      </pc:sldChg>
      <pc:sldChg chg="addSp delSp modSp delDesignElem">
        <pc:chgData name="Wang, Shuai (NonEmp)" userId="b809f329-fd5c-4415-b5d6-efca7b0cf929" providerId="ADAL" clId="{3F0E0DA4-BE08-473D-AD23-526259ABA76A}" dt="2020-07-02T14:29:15.186" v="610" actId="20577"/>
        <pc:sldMkLst>
          <pc:docMk/>
          <pc:sldMk cId="590734806" sldId="263"/>
        </pc:sldMkLst>
        <pc:spChg chg="add del">
          <ac:chgData name="Wang, Shuai (NonEmp)" userId="b809f329-fd5c-4415-b5d6-efca7b0cf929" providerId="ADAL" clId="{3F0E0DA4-BE08-473D-AD23-526259ABA76A}" dt="2020-07-02T13:20:57.420" v="376"/>
          <ac:spMkLst>
            <pc:docMk/>
            <pc:sldMk cId="590734806" sldId="263"/>
            <ac:spMk id="10" creationId="{B775CD93-9DF2-48CB-9F57-1BCA9A46C7FA}"/>
          </ac:spMkLst>
        </pc:spChg>
        <pc:spChg chg="add del">
          <ac:chgData name="Wang, Shuai (NonEmp)" userId="b809f329-fd5c-4415-b5d6-efca7b0cf929" providerId="ADAL" clId="{3F0E0DA4-BE08-473D-AD23-526259ABA76A}" dt="2020-07-02T13:20:57.420" v="376"/>
          <ac:spMkLst>
            <pc:docMk/>
            <pc:sldMk cId="590734806" sldId="263"/>
            <ac:spMk id="12" creationId="{6166C6D1-23AC-49C4-BA07-238E4E9F8CEB}"/>
          </ac:spMkLst>
        </pc:spChg>
        <pc:spChg chg="add del">
          <ac:chgData name="Wang, Shuai (NonEmp)" userId="b809f329-fd5c-4415-b5d6-efca7b0cf929" providerId="ADAL" clId="{3F0E0DA4-BE08-473D-AD23-526259ABA76A}" dt="2020-07-02T13:20:57.420" v="376"/>
          <ac:spMkLst>
            <pc:docMk/>
            <pc:sldMk cId="590734806" sldId="263"/>
            <ac:spMk id="14" creationId="{1C091803-41C2-48E0-9228-5148460C7479}"/>
          </ac:spMkLst>
        </pc:spChg>
        <pc:graphicFrameChg chg="mod">
          <ac:chgData name="Wang, Shuai (NonEmp)" userId="b809f329-fd5c-4415-b5d6-efca7b0cf929" providerId="ADAL" clId="{3F0E0DA4-BE08-473D-AD23-526259ABA76A}" dt="2020-07-02T14:29:15.186" v="610" actId="20577"/>
          <ac:graphicFrameMkLst>
            <pc:docMk/>
            <pc:sldMk cId="590734806" sldId="263"/>
            <ac:graphicFrameMk id="5" creationId="{4633643F-11D1-4259-90A8-28A241C4421B}"/>
          </ac:graphicFrameMkLst>
        </pc:graphicFrameChg>
      </pc:sldChg>
      <pc:sldChg chg="modSp modTransition">
        <pc:chgData name="Wang, Shuai (NonEmp)" userId="b809f329-fd5c-4415-b5d6-efca7b0cf929" providerId="ADAL" clId="{3F0E0DA4-BE08-473D-AD23-526259ABA76A}" dt="2020-07-02T19:22:19.373" v="740"/>
        <pc:sldMkLst>
          <pc:docMk/>
          <pc:sldMk cId="1909385341" sldId="264"/>
        </pc:sldMkLst>
        <pc:spChg chg="mod">
          <ac:chgData name="Wang, Shuai (NonEmp)" userId="b809f329-fd5c-4415-b5d6-efca7b0cf929" providerId="ADAL" clId="{3F0E0DA4-BE08-473D-AD23-526259ABA76A}" dt="2020-07-02T13:07:40.969" v="4" actId="20577"/>
          <ac:spMkLst>
            <pc:docMk/>
            <pc:sldMk cId="1909385341" sldId="264"/>
            <ac:spMk id="2" creationId="{6CB1BE0A-7E93-4978-B17A-5B0DB412F9B5}"/>
          </ac:spMkLst>
        </pc:spChg>
      </pc:sldChg>
      <pc:sldChg chg="modSp modNotesTx">
        <pc:chgData name="Wang, Shuai (NonEmp)" userId="b809f329-fd5c-4415-b5d6-efca7b0cf929" providerId="ADAL" clId="{3F0E0DA4-BE08-473D-AD23-526259ABA76A}" dt="2020-07-07T14:59:51.445" v="2201" actId="14100"/>
        <pc:sldMkLst>
          <pc:docMk/>
          <pc:sldMk cId="3277977667" sldId="265"/>
        </pc:sldMkLst>
        <pc:spChg chg="mod">
          <ac:chgData name="Wang, Shuai (NonEmp)" userId="b809f329-fd5c-4415-b5d6-efca7b0cf929" providerId="ADAL" clId="{3F0E0DA4-BE08-473D-AD23-526259ABA76A}" dt="2020-07-02T21:03:20.255" v="862" actId="1076"/>
          <ac:spMkLst>
            <pc:docMk/>
            <pc:sldMk cId="3277977667" sldId="265"/>
            <ac:spMk id="2" creationId="{0AD155EB-FFE8-459C-B9D4-476666184353}"/>
          </ac:spMkLst>
        </pc:spChg>
        <pc:graphicFrameChg chg="mod">
          <ac:chgData name="Wang, Shuai (NonEmp)" userId="b809f329-fd5c-4415-b5d6-efca7b0cf929" providerId="ADAL" clId="{3F0E0DA4-BE08-473D-AD23-526259ABA76A}" dt="2020-07-07T14:59:51.445" v="2201" actId="14100"/>
          <ac:graphicFrameMkLst>
            <pc:docMk/>
            <pc:sldMk cId="3277977667" sldId="265"/>
            <ac:graphicFrameMk id="16" creationId="{C84C8C8F-7D1E-4873-88E3-A34CB8EF3CFA}"/>
          </ac:graphicFrameMkLst>
        </pc:graphicFrameChg>
      </pc:sldChg>
      <pc:sldChg chg="addSp delSp modSp delDesignElem modNotesTx">
        <pc:chgData name="Wang, Shuai (NonEmp)" userId="b809f329-fd5c-4415-b5d6-efca7b0cf929" providerId="ADAL" clId="{3F0E0DA4-BE08-473D-AD23-526259ABA76A}" dt="2020-07-07T15:55:14.764" v="2223" actId="14100"/>
        <pc:sldMkLst>
          <pc:docMk/>
          <pc:sldMk cId="4118762736" sldId="266"/>
        </pc:sldMkLst>
        <pc:spChg chg="mod">
          <ac:chgData name="Wang, Shuai (NonEmp)" userId="b809f329-fd5c-4415-b5d6-efca7b0cf929" providerId="ADAL" clId="{3F0E0DA4-BE08-473D-AD23-526259ABA76A}" dt="2020-07-07T15:55:14.764" v="2223" actId="14100"/>
          <ac:spMkLst>
            <pc:docMk/>
            <pc:sldMk cId="4118762736" sldId="266"/>
            <ac:spMk id="93" creationId="{71BD2CBF-308A-4B10-A4EC-71E5DF8626F2}"/>
          </ac:spMkLst>
        </pc:spChg>
        <pc:spChg chg="add del">
          <ac:chgData name="Wang, Shuai (NonEmp)" userId="b809f329-fd5c-4415-b5d6-efca7b0cf929" providerId="ADAL" clId="{3F0E0DA4-BE08-473D-AD23-526259ABA76A}" dt="2020-07-02T13:20:57.420" v="376"/>
          <ac:spMkLst>
            <pc:docMk/>
            <pc:sldMk cId="4118762736" sldId="266"/>
            <ac:spMk id="194" creationId="{8D70B121-56F4-4848-B38B-182089D909FA}"/>
          </ac:spMkLst>
        </pc:spChg>
        <pc:cxnChg chg="add del">
          <ac:chgData name="Wang, Shuai (NonEmp)" userId="b809f329-fd5c-4415-b5d6-efca7b0cf929" providerId="ADAL" clId="{3F0E0DA4-BE08-473D-AD23-526259ABA76A}" dt="2020-07-02T13:20:57.420" v="376"/>
          <ac:cxnSpMkLst>
            <pc:docMk/>
            <pc:sldMk cId="4118762736" sldId="266"/>
            <ac:cxnSpMk id="195" creationId="{2D72A2C9-F3CA-4216-8BAD-FA4C970C3C4E}"/>
          </ac:cxnSpMkLst>
        </pc:cxnChg>
      </pc:sldChg>
      <pc:sldChg chg="addSp delSp modSp mod setBg setClrOvrMap delDesignElem modNotesTx">
        <pc:chgData name="Wang, Shuai (NonEmp)" userId="b809f329-fd5c-4415-b5d6-efca7b0cf929" providerId="ADAL" clId="{3F0E0DA4-BE08-473D-AD23-526259ABA76A}" dt="2020-07-07T17:21:56.916" v="2235"/>
        <pc:sldMkLst>
          <pc:docMk/>
          <pc:sldMk cId="3811462916" sldId="267"/>
        </pc:sldMkLst>
        <pc:spChg chg="mod">
          <ac:chgData name="Wang, Shuai (NonEmp)" userId="b809f329-fd5c-4415-b5d6-efca7b0cf929" providerId="ADAL" clId="{3F0E0DA4-BE08-473D-AD23-526259ABA76A}" dt="2020-07-02T13:20:57.427" v="377" actId="26606"/>
          <ac:spMkLst>
            <pc:docMk/>
            <pc:sldMk cId="3811462916" sldId="267"/>
            <ac:spMk id="2" creationId="{52D335AB-6409-45BF-9EAA-3E53B1CE8E15}"/>
          </ac:spMkLst>
        </pc:spChg>
        <pc:spChg chg="mod">
          <ac:chgData name="Wang, Shuai (NonEmp)" userId="b809f329-fd5c-4415-b5d6-efca7b0cf929" providerId="ADAL" clId="{3F0E0DA4-BE08-473D-AD23-526259ABA76A}" dt="2020-07-07T12:51:14.135" v="1846"/>
          <ac:spMkLst>
            <pc:docMk/>
            <pc:sldMk cId="3811462916" sldId="267"/>
            <ac:spMk id="3" creationId="{ECD609B5-2D98-4C51-B429-F7B24FD1F985}"/>
          </ac:spMkLst>
        </pc:spChg>
        <pc:spChg chg="add mod">
          <ac:chgData name="Wang, Shuai (NonEmp)" userId="b809f329-fd5c-4415-b5d6-efca7b0cf929" providerId="ADAL" clId="{3F0E0DA4-BE08-473D-AD23-526259ABA76A}" dt="2020-07-07T17:21:56.916" v="2235"/>
          <ac:spMkLst>
            <pc:docMk/>
            <pc:sldMk cId="3811462916" sldId="267"/>
            <ac:spMk id="4" creationId="{C7EEEAFA-6A27-4A45-A338-919FFB3B6608}"/>
          </ac:spMkLst>
        </pc:spChg>
        <pc:spChg chg="add del">
          <ac:chgData name="Wang, Shuai (NonEmp)" userId="b809f329-fd5c-4415-b5d6-efca7b0cf929" providerId="ADAL" clId="{3F0E0DA4-BE08-473D-AD23-526259ABA76A}" dt="2020-07-02T13:49:20.923" v="535" actId="478"/>
          <ac:spMkLst>
            <pc:docMk/>
            <pc:sldMk cId="3811462916" sldId="267"/>
            <ac:spMk id="5" creationId="{47A011A8-248F-4C1B-90D2-96D8822E31A5}"/>
          </ac:spMkLst>
        </pc:spChg>
        <pc:spChg chg="add del">
          <ac:chgData name="Wang, Shuai (NonEmp)" userId="b809f329-fd5c-4415-b5d6-efca7b0cf929" providerId="ADAL" clId="{3F0E0DA4-BE08-473D-AD23-526259ABA76A}" dt="2020-07-02T13:20:52.721" v="375" actId="26606"/>
          <ac:spMkLst>
            <pc:docMk/>
            <pc:sldMk cId="3811462916" sldId="267"/>
            <ac:spMk id="6" creationId="{2A6B319F-86FE-4754-878E-06F0804D882B}"/>
          </ac:spMkLst>
        </pc:spChg>
        <pc:spChg chg="add del">
          <ac:chgData name="Wang, Shuai (NonEmp)" userId="b809f329-fd5c-4415-b5d6-efca7b0cf929" providerId="ADAL" clId="{3F0E0DA4-BE08-473D-AD23-526259ABA76A}" dt="2020-07-02T13:20:52.721" v="375" actId="26606"/>
          <ac:spMkLst>
            <pc:docMk/>
            <pc:sldMk cId="3811462916" sldId="267"/>
            <ac:spMk id="7" creationId="{DCF7D1B5-3477-499F-ACC5-2C8B07F4EDB3}"/>
          </ac:spMkLst>
        </pc:spChg>
        <pc:spChg chg="add del">
          <ac:chgData name="Wang, Shuai (NonEmp)" userId="b809f329-fd5c-4415-b5d6-efca7b0cf929" providerId="ADAL" clId="{3F0E0DA4-BE08-473D-AD23-526259ABA76A}" dt="2020-07-02T13:49:18.511" v="534"/>
          <ac:spMkLst>
            <pc:docMk/>
            <pc:sldMk cId="3811462916" sldId="267"/>
            <ac:spMk id="8" creationId="{D349EE2D-1BD5-44D8-B540-5BC584C7B371}"/>
          </ac:spMkLst>
        </pc:spChg>
        <pc:spChg chg="add del">
          <ac:chgData name="Wang, Shuai (NonEmp)" userId="b809f329-fd5c-4415-b5d6-efca7b0cf929" providerId="ADAL" clId="{3F0E0DA4-BE08-473D-AD23-526259ABA76A}" dt="2020-07-02T13:20:09.112" v="341" actId="26606"/>
          <ac:spMkLst>
            <pc:docMk/>
            <pc:sldMk cId="3811462916" sldId="267"/>
            <ac:spMk id="9" creationId="{E35A04CF-97D4-4FF7-B359-C546B1F62E54}"/>
          </ac:spMkLst>
        </pc:spChg>
        <pc:spChg chg="add del">
          <ac:chgData name="Wang, Shuai (NonEmp)" userId="b809f329-fd5c-4415-b5d6-efca7b0cf929" providerId="ADAL" clId="{3F0E0DA4-BE08-473D-AD23-526259ABA76A}" dt="2020-07-02T13:49:16.641" v="532"/>
          <ac:spMkLst>
            <pc:docMk/>
            <pc:sldMk cId="3811462916" sldId="267"/>
            <ac:spMk id="10" creationId="{04065A23-F350-4346-957A-4A8B369196E8}"/>
          </ac:spMkLst>
        </pc:spChg>
        <pc:spChg chg="add del">
          <ac:chgData name="Wang, Shuai (NonEmp)" userId="b809f329-fd5c-4415-b5d6-efca7b0cf929" providerId="ADAL" clId="{3F0E0DA4-BE08-473D-AD23-526259ABA76A}" dt="2020-07-02T13:20:09.112" v="341" actId="26606"/>
          <ac:spMkLst>
            <pc:docMk/>
            <pc:sldMk cId="3811462916" sldId="267"/>
            <ac:spMk id="11" creationId="{1DE7243B-5109-444B-8FAF-7437C66BC0E9}"/>
          </ac:spMkLst>
        </pc:spChg>
        <pc:spChg chg="add del">
          <ac:chgData name="Wang, Shuai (NonEmp)" userId="b809f329-fd5c-4415-b5d6-efca7b0cf929" providerId="ADAL" clId="{3F0E0DA4-BE08-473D-AD23-526259ABA76A}" dt="2020-07-02T13:20:09.112" v="341" actId="26606"/>
          <ac:spMkLst>
            <pc:docMk/>
            <pc:sldMk cId="3811462916" sldId="267"/>
            <ac:spMk id="13" creationId="{4C5D6221-DA7B-4611-AA26-7D8E349FDE96}"/>
          </ac:spMkLst>
        </pc:spChg>
        <pc:spChg chg="add del">
          <ac:chgData name="Wang, Shuai (NonEmp)" userId="b809f329-fd5c-4415-b5d6-efca7b0cf929" providerId="ADAL" clId="{3F0E0DA4-BE08-473D-AD23-526259ABA76A}" dt="2020-07-02T13:20:09.916" v="343" actId="26606"/>
          <ac:spMkLst>
            <pc:docMk/>
            <pc:sldMk cId="3811462916" sldId="267"/>
            <ac:spMk id="15" creationId="{8CA06CD6-90CA-4C45-856C-6771339E1E22}"/>
          </ac:spMkLst>
        </pc:spChg>
        <pc:spChg chg="add del">
          <ac:chgData name="Wang, Shuai (NonEmp)" userId="b809f329-fd5c-4415-b5d6-efca7b0cf929" providerId="ADAL" clId="{3F0E0DA4-BE08-473D-AD23-526259ABA76A}" dt="2020-07-02T13:20:14.468" v="350" actId="26606"/>
          <ac:spMkLst>
            <pc:docMk/>
            <pc:sldMk cId="3811462916" sldId="267"/>
            <ac:spMk id="17" creationId="{A5AD6500-BB62-4AAC-9D2F-C10DDC90CBB1}"/>
          </ac:spMkLst>
        </pc:spChg>
        <pc:spChg chg="add del">
          <ac:chgData name="Wang, Shuai (NonEmp)" userId="b809f329-fd5c-4415-b5d6-efca7b0cf929" providerId="ADAL" clId="{3F0E0DA4-BE08-473D-AD23-526259ABA76A}" dt="2020-07-02T13:20:12.010" v="345" actId="26606"/>
          <ac:spMkLst>
            <pc:docMk/>
            <pc:sldMk cId="3811462916" sldId="267"/>
            <ac:spMk id="18" creationId="{B36F400F-DF28-43BC-8D8E-4929793B392A}"/>
          </ac:spMkLst>
        </pc:spChg>
        <pc:spChg chg="add del">
          <ac:chgData name="Wang, Shuai (NonEmp)" userId="b809f329-fd5c-4415-b5d6-efca7b0cf929" providerId="ADAL" clId="{3F0E0DA4-BE08-473D-AD23-526259ABA76A}" dt="2020-07-02T13:20:13.576" v="347" actId="26606"/>
          <ac:spMkLst>
            <pc:docMk/>
            <pc:sldMk cId="3811462916" sldId="267"/>
            <ac:spMk id="20" creationId="{10F24D38-B79E-44B4-830E-043F45D96DC2}"/>
          </ac:spMkLst>
        </pc:spChg>
        <pc:spChg chg="add del">
          <ac:chgData name="Wang, Shuai (NonEmp)" userId="b809f329-fd5c-4415-b5d6-efca7b0cf929" providerId="ADAL" clId="{3F0E0DA4-BE08-473D-AD23-526259ABA76A}" dt="2020-07-02T13:20:14.468" v="350" actId="26606"/>
          <ac:spMkLst>
            <pc:docMk/>
            <pc:sldMk cId="3811462916" sldId="267"/>
            <ac:spMk id="23" creationId="{9F7D788E-2C1B-4EF4-8719-12613771FF98}"/>
          </ac:spMkLst>
        </pc:spChg>
        <pc:spChg chg="add del">
          <ac:chgData name="Wang, Shuai (NonEmp)" userId="b809f329-fd5c-4415-b5d6-efca7b0cf929" providerId="ADAL" clId="{3F0E0DA4-BE08-473D-AD23-526259ABA76A}" dt="2020-07-02T13:20:14.468" v="350" actId="26606"/>
          <ac:spMkLst>
            <pc:docMk/>
            <pc:sldMk cId="3811462916" sldId="267"/>
            <ac:spMk id="24" creationId="{7C54E824-C0F4-480B-BC88-689F50C45FBD}"/>
          </ac:spMkLst>
        </pc:spChg>
        <pc:spChg chg="add del">
          <ac:chgData name="Wang, Shuai (NonEmp)" userId="b809f329-fd5c-4415-b5d6-efca7b0cf929" providerId="ADAL" clId="{3F0E0DA4-BE08-473D-AD23-526259ABA76A}" dt="2020-07-02T13:20:14.468" v="350" actId="26606"/>
          <ac:spMkLst>
            <pc:docMk/>
            <pc:sldMk cId="3811462916" sldId="267"/>
            <ac:spMk id="25" creationId="{58DEA6A1-FC5C-4E6E-BBBF-7E472949B394}"/>
          </ac:spMkLst>
        </pc:spChg>
        <pc:spChg chg="add del">
          <ac:chgData name="Wang, Shuai (NonEmp)" userId="b809f329-fd5c-4415-b5d6-efca7b0cf929" providerId="ADAL" clId="{3F0E0DA4-BE08-473D-AD23-526259ABA76A}" dt="2020-07-02T13:20:14.468" v="350" actId="26606"/>
          <ac:spMkLst>
            <pc:docMk/>
            <pc:sldMk cId="3811462916" sldId="267"/>
            <ac:spMk id="26" creationId="{96AAAC3B-1954-46B7-BBAC-27DFF5B5295F}"/>
          </ac:spMkLst>
        </pc:spChg>
        <pc:spChg chg="add del">
          <ac:chgData name="Wang, Shuai (NonEmp)" userId="b809f329-fd5c-4415-b5d6-efca7b0cf929" providerId="ADAL" clId="{3F0E0DA4-BE08-473D-AD23-526259ABA76A}" dt="2020-07-02T13:20:15.374" v="352" actId="26606"/>
          <ac:spMkLst>
            <pc:docMk/>
            <pc:sldMk cId="3811462916" sldId="267"/>
            <ac:spMk id="28" creationId="{1E214AA7-F028-4A0D-8698-61AEC754D1BC}"/>
          </ac:spMkLst>
        </pc:spChg>
        <pc:spChg chg="add del">
          <ac:chgData name="Wang, Shuai (NonEmp)" userId="b809f329-fd5c-4415-b5d6-efca7b0cf929" providerId="ADAL" clId="{3F0E0DA4-BE08-473D-AD23-526259ABA76A}" dt="2020-07-02T13:20:16.760" v="355" actId="26606"/>
          <ac:spMkLst>
            <pc:docMk/>
            <pc:sldMk cId="3811462916" sldId="267"/>
            <ac:spMk id="31" creationId="{9F7D788E-2C1B-4EF4-8719-12613771FF98}"/>
          </ac:spMkLst>
        </pc:spChg>
        <pc:spChg chg="add del">
          <ac:chgData name="Wang, Shuai (NonEmp)" userId="b809f329-fd5c-4415-b5d6-efca7b0cf929" providerId="ADAL" clId="{3F0E0DA4-BE08-473D-AD23-526259ABA76A}" dt="2020-07-02T13:20:16.760" v="355" actId="26606"/>
          <ac:spMkLst>
            <pc:docMk/>
            <pc:sldMk cId="3811462916" sldId="267"/>
            <ac:spMk id="32" creationId="{7C54E824-C0F4-480B-BC88-689F50C45FBD}"/>
          </ac:spMkLst>
        </pc:spChg>
        <pc:spChg chg="add del">
          <ac:chgData name="Wang, Shuai (NonEmp)" userId="b809f329-fd5c-4415-b5d6-efca7b0cf929" providerId="ADAL" clId="{3F0E0DA4-BE08-473D-AD23-526259ABA76A}" dt="2020-07-02T13:20:16.760" v="355" actId="26606"/>
          <ac:spMkLst>
            <pc:docMk/>
            <pc:sldMk cId="3811462916" sldId="267"/>
            <ac:spMk id="33" creationId="{58DEA6A1-FC5C-4E6E-BBBF-7E472949B394}"/>
          </ac:spMkLst>
        </pc:spChg>
        <pc:spChg chg="add del">
          <ac:chgData name="Wang, Shuai (NonEmp)" userId="b809f329-fd5c-4415-b5d6-efca7b0cf929" providerId="ADAL" clId="{3F0E0DA4-BE08-473D-AD23-526259ABA76A}" dt="2020-07-02T13:20:16.760" v="355" actId="26606"/>
          <ac:spMkLst>
            <pc:docMk/>
            <pc:sldMk cId="3811462916" sldId="267"/>
            <ac:spMk id="34" creationId="{96AAAC3B-1954-46B7-BBAC-27DFF5B5295F}"/>
          </ac:spMkLst>
        </pc:spChg>
        <pc:spChg chg="add del">
          <ac:chgData name="Wang, Shuai (NonEmp)" userId="b809f329-fd5c-4415-b5d6-efca7b0cf929" providerId="ADAL" clId="{3F0E0DA4-BE08-473D-AD23-526259ABA76A}" dt="2020-07-02T13:20:16.760" v="355" actId="26606"/>
          <ac:spMkLst>
            <pc:docMk/>
            <pc:sldMk cId="3811462916" sldId="267"/>
            <ac:spMk id="35" creationId="{A5AD6500-BB62-4AAC-9D2F-C10DDC90CBB1}"/>
          </ac:spMkLst>
        </pc:spChg>
        <pc:spChg chg="add del">
          <ac:chgData name="Wang, Shuai (NonEmp)" userId="b809f329-fd5c-4415-b5d6-efca7b0cf929" providerId="ADAL" clId="{3F0E0DA4-BE08-473D-AD23-526259ABA76A}" dt="2020-07-02T13:20:18.016" v="357" actId="26606"/>
          <ac:spMkLst>
            <pc:docMk/>
            <pc:sldMk cId="3811462916" sldId="267"/>
            <ac:spMk id="37" creationId="{B36F400F-DF28-43BC-8D8E-4929793B392A}"/>
          </ac:spMkLst>
        </pc:spChg>
        <pc:spChg chg="add del">
          <ac:chgData name="Wang, Shuai (NonEmp)" userId="b809f329-fd5c-4415-b5d6-efca7b0cf929" providerId="ADAL" clId="{3F0E0DA4-BE08-473D-AD23-526259ABA76A}" dt="2020-07-02T13:20:19.931" v="359" actId="26606"/>
          <ac:spMkLst>
            <pc:docMk/>
            <pc:sldMk cId="3811462916" sldId="267"/>
            <ac:spMk id="39" creationId="{FEF085B8-A2C0-4A6F-B663-CCC56F3CD373}"/>
          </ac:spMkLst>
        </pc:spChg>
        <pc:spChg chg="add del">
          <ac:chgData name="Wang, Shuai (NonEmp)" userId="b809f329-fd5c-4415-b5d6-efca7b0cf929" providerId="ADAL" clId="{3F0E0DA4-BE08-473D-AD23-526259ABA76A}" dt="2020-07-02T13:20:19.931" v="359" actId="26606"/>
          <ac:spMkLst>
            <pc:docMk/>
            <pc:sldMk cId="3811462916" sldId="267"/>
            <ac:spMk id="40" creationId="{2658F6D6-96E0-421A-96D6-3DF404008543}"/>
          </ac:spMkLst>
        </pc:spChg>
        <pc:spChg chg="add del">
          <ac:chgData name="Wang, Shuai (NonEmp)" userId="b809f329-fd5c-4415-b5d6-efca7b0cf929" providerId="ADAL" clId="{3F0E0DA4-BE08-473D-AD23-526259ABA76A}" dt="2020-07-02T13:20:19.931" v="359" actId="26606"/>
          <ac:spMkLst>
            <pc:docMk/>
            <pc:sldMk cId="3811462916" sldId="267"/>
            <ac:spMk id="41" creationId="{3CF62545-93A0-4FD5-9B48-48DCA794CBA1}"/>
          </ac:spMkLst>
        </pc:spChg>
        <pc:spChg chg="add del">
          <ac:chgData name="Wang, Shuai (NonEmp)" userId="b809f329-fd5c-4415-b5d6-efca7b0cf929" providerId="ADAL" clId="{3F0E0DA4-BE08-473D-AD23-526259ABA76A}" dt="2020-07-02T13:20:20.594" v="361" actId="26606"/>
          <ac:spMkLst>
            <pc:docMk/>
            <pc:sldMk cId="3811462916" sldId="267"/>
            <ac:spMk id="43" creationId="{19C052EA-05E2-403D-965E-52D1BFFA24DF}"/>
          </ac:spMkLst>
        </pc:spChg>
        <pc:spChg chg="add del">
          <ac:chgData name="Wang, Shuai (NonEmp)" userId="b809f329-fd5c-4415-b5d6-efca7b0cf929" providerId="ADAL" clId="{3F0E0DA4-BE08-473D-AD23-526259ABA76A}" dt="2020-07-02T13:20:20.594" v="361" actId="26606"/>
          <ac:spMkLst>
            <pc:docMk/>
            <pc:sldMk cId="3811462916" sldId="267"/>
            <ac:spMk id="44" creationId="{4C1936B8-2FFB-4F78-8388-B8C282B8A5BC}"/>
          </ac:spMkLst>
        </pc:spChg>
        <pc:spChg chg="add del">
          <ac:chgData name="Wang, Shuai (NonEmp)" userId="b809f329-fd5c-4415-b5d6-efca7b0cf929" providerId="ADAL" clId="{3F0E0DA4-BE08-473D-AD23-526259ABA76A}" dt="2020-07-02T13:20:57.427" v="377" actId="26606"/>
          <ac:spMkLst>
            <pc:docMk/>
            <pc:sldMk cId="3811462916" sldId="267"/>
            <ac:spMk id="46" creationId="{2A6B319F-86FE-4754-878E-06F0804D882B}"/>
          </ac:spMkLst>
        </pc:spChg>
        <pc:spChg chg="add del">
          <ac:chgData name="Wang, Shuai (NonEmp)" userId="b809f329-fd5c-4415-b5d6-efca7b0cf929" providerId="ADAL" clId="{3F0E0DA4-BE08-473D-AD23-526259ABA76A}" dt="2020-07-02T13:20:57.427" v="377" actId="26606"/>
          <ac:spMkLst>
            <pc:docMk/>
            <pc:sldMk cId="3811462916" sldId="267"/>
            <ac:spMk id="47" creationId="{DCF7D1B5-3477-499F-ACC5-2C8B07F4EDB3}"/>
          </ac:spMkLst>
        </pc:spChg>
        <pc:cxnChg chg="add del">
          <ac:chgData name="Wang, Shuai (NonEmp)" userId="b809f329-fd5c-4415-b5d6-efca7b0cf929" providerId="ADAL" clId="{3F0E0DA4-BE08-473D-AD23-526259ABA76A}" dt="2020-07-02T13:20:09.916" v="343" actId="26606"/>
          <ac:cxnSpMkLst>
            <pc:docMk/>
            <pc:sldMk cId="3811462916" sldId="267"/>
            <ac:cxnSpMk id="16" creationId="{5021601D-2758-4B15-A31C-FDA184C51B3A}"/>
          </ac:cxnSpMkLst>
        </pc:cxnChg>
        <pc:cxnChg chg="add del">
          <ac:chgData name="Wang, Shuai (NonEmp)" userId="b809f329-fd5c-4415-b5d6-efca7b0cf929" providerId="ADAL" clId="{3F0E0DA4-BE08-473D-AD23-526259ABA76A}" dt="2020-07-02T13:20:13.576" v="347" actId="26606"/>
          <ac:cxnSpMkLst>
            <pc:docMk/>
            <pc:sldMk cId="3811462916" sldId="267"/>
            <ac:cxnSpMk id="21" creationId="{FC469874-256B-45B3-A79C-7591B4BA1ECC}"/>
          </ac:cxnSpMkLst>
        </pc:cxnChg>
        <pc:cxnChg chg="add del">
          <ac:chgData name="Wang, Shuai (NonEmp)" userId="b809f329-fd5c-4415-b5d6-efca7b0cf929" providerId="ADAL" clId="{3F0E0DA4-BE08-473D-AD23-526259ABA76A}" dt="2020-07-02T13:20:15.374" v="352" actId="26606"/>
          <ac:cxnSpMkLst>
            <pc:docMk/>
            <pc:sldMk cId="3811462916" sldId="267"/>
            <ac:cxnSpMk id="29" creationId="{D6206FDC-2777-4D7F-AF9C-73413DA664C9}"/>
          </ac:cxnSpMkLst>
        </pc:cxnChg>
      </pc:sldChg>
      <pc:sldChg chg="addSp delSp modSp">
        <pc:chgData name="Wang, Shuai (NonEmp)" userId="b809f329-fd5c-4415-b5d6-efca7b0cf929" providerId="ADAL" clId="{3F0E0DA4-BE08-473D-AD23-526259ABA76A}" dt="2020-07-07T15:58:37.384" v="2234" actId="20577"/>
        <pc:sldMkLst>
          <pc:docMk/>
          <pc:sldMk cId="3955884181" sldId="268"/>
        </pc:sldMkLst>
        <pc:spChg chg="mod">
          <ac:chgData name="Wang, Shuai (NonEmp)" userId="b809f329-fd5c-4415-b5d6-efca7b0cf929" providerId="ADAL" clId="{3F0E0DA4-BE08-473D-AD23-526259ABA76A}" dt="2020-07-02T13:28:46.250" v="418" actId="20577"/>
          <ac:spMkLst>
            <pc:docMk/>
            <pc:sldMk cId="3955884181" sldId="268"/>
            <ac:spMk id="2" creationId="{FF5EF3CA-1D3E-4DF3-A358-239F5FCEAF68}"/>
          </ac:spMkLst>
        </pc:spChg>
        <pc:spChg chg="del">
          <ac:chgData name="Wang, Shuai (NonEmp)" userId="b809f329-fd5c-4415-b5d6-efca7b0cf929" providerId="ADAL" clId="{3F0E0DA4-BE08-473D-AD23-526259ABA76A}" dt="2020-07-02T13:36:00.948" v="425"/>
          <ac:spMkLst>
            <pc:docMk/>
            <pc:sldMk cId="3955884181" sldId="268"/>
            <ac:spMk id="3" creationId="{4E5E59F0-D2BD-4820-916D-D6235F1D22E7}"/>
          </ac:spMkLst>
        </pc:spChg>
        <pc:spChg chg="add del">
          <ac:chgData name="Wang, Shuai (NonEmp)" userId="b809f329-fd5c-4415-b5d6-efca7b0cf929" providerId="ADAL" clId="{3F0E0DA4-BE08-473D-AD23-526259ABA76A}" dt="2020-07-06T18:55:49.926" v="1792"/>
          <ac:spMkLst>
            <pc:docMk/>
            <pc:sldMk cId="3955884181" sldId="268"/>
            <ac:spMk id="3" creationId="{A7F6DC15-F3F6-4941-A073-66A039EC4CE5}"/>
          </ac:spMkLst>
        </pc:spChg>
        <pc:spChg chg="add mod">
          <ac:chgData name="Wang, Shuai (NonEmp)" userId="b809f329-fd5c-4415-b5d6-efca7b0cf929" providerId="ADAL" clId="{3F0E0DA4-BE08-473D-AD23-526259ABA76A}" dt="2020-07-06T18:55:19.608" v="1784" actId="20577"/>
          <ac:spMkLst>
            <pc:docMk/>
            <pc:sldMk cId="3955884181" sldId="268"/>
            <ac:spMk id="4" creationId="{BACA9D49-BD42-4077-87B4-E3111D246356}"/>
          </ac:spMkLst>
        </pc:spChg>
        <pc:spChg chg="add mod">
          <ac:chgData name="Wang, Shuai (NonEmp)" userId="b809f329-fd5c-4415-b5d6-efca7b0cf929" providerId="ADAL" clId="{3F0E0DA4-BE08-473D-AD23-526259ABA76A}" dt="2020-07-02T13:36:11.564" v="427" actId="767"/>
          <ac:spMkLst>
            <pc:docMk/>
            <pc:sldMk cId="3955884181" sldId="268"/>
            <ac:spMk id="5" creationId="{096A11E9-2335-4DF7-B59A-B89A2DEB7B00}"/>
          </ac:spMkLst>
        </pc:spChg>
        <pc:spChg chg="add del">
          <ac:chgData name="Wang, Shuai (NonEmp)" userId="b809f329-fd5c-4415-b5d6-efca7b0cf929" providerId="ADAL" clId="{3F0E0DA4-BE08-473D-AD23-526259ABA76A}" dt="2020-07-02T13:39:09.408" v="429"/>
          <ac:spMkLst>
            <pc:docMk/>
            <pc:sldMk cId="3955884181" sldId="268"/>
            <ac:spMk id="6" creationId="{37E68F11-0848-41BB-9759-5794D442C788}"/>
          </ac:spMkLst>
        </pc:spChg>
        <pc:spChg chg="add del">
          <ac:chgData name="Wang, Shuai (NonEmp)" userId="b809f329-fd5c-4415-b5d6-efca7b0cf929" providerId="ADAL" clId="{3F0E0DA4-BE08-473D-AD23-526259ABA76A}" dt="2020-07-02T13:39:13.308" v="431"/>
          <ac:spMkLst>
            <pc:docMk/>
            <pc:sldMk cId="3955884181" sldId="268"/>
            <ac:spMk id="7" creationId="{2E5A570F-3CAA-430F-B897-61BDE8303145}"/>
          </ac:spMkLst>
        </pc:spChg>
        <pc:spChg chg="add mod">
          <ac:chgData name="Wang, Shuai (NonEmp)" userId="b809f329-fd5c-4415-b5d6-efca7b0cf929" providerId="ADAL" clId="{3F0E0DA4-BE08-473D-AD23-526259ABA76A}" dt="2020-07-07T15:58:37.384" v="2234" actId="20577"/>
          <ac:spMkLst>
            <pc:docMk/>
            <pc:sldMk cId="3955884181" sldId="268"/>
            <ac:spMk id="8" creationId="{BEFB41B6-BB09-4549-B8E8-0F0B960EF47F}"/>
          </ac:spMkLst>
        </pc:spChg>
      </pc:sldChg>
      <pc:sldChg chg="modSp">
        <pc:chgData name="Wang, Shuai (NonEmp)" userId="b809f329-fd5c-4415-b5d6-efca7b0cf929" providerId="ADAL" clId="{3F0E0DA4-BE08-473D-AD23-526259ABA76A}" dt="2020-07-07T13:03:53.460" v="1892" actId="20577"/>
        <pc:sldMkLst>
          <pc:docMk/>
          <pc:sldMk cId="2550923091" sldId="269"/>
        </pc:sldMkLst>
        <pc:spChg chg="mod">
          <ac:chgData name="Wang, Shuai (NonEmp)" userId="b809f329-fd5c-4415-b5d6-efca7b0cf929" providerId="ADAL" clId="{3F0E0DA4-BE08-473D-AD23-526259ABA76A}" dt="2020-07-07T12:58:30.029" v="1860" actId="20577"/>
          <ac:spMkLst>
            <pc:docMk/>
            <pc:sldMk cId="2550923091" sldId="269"/>
            <ac:spMk id="2" creationId="{CD1EC03D-391A-4C9B-B7B7-7C9FD552A104}"/>
          </ac:spMkLst>
        </pc:spChg>
        <pc:spChg chg="mod">
          <ac:chgData name="Wang, Shuai (NonEmp)" userId="b809f329-fd5c-4415-b5d6-efca7b0cf929" providerId="ADAL" clId="{3F0E0DA4-BE08-473D-AD23-526259ABA76A}" dt="2020-07-07T13:03:53.460" v="1892" actId="20577"/>
          <ac:spMkLst>
            <pc:docMk/>
            <pc:sldMk cId="2550923091" sldId="269"/>
            <ac:spMk id="3" creationId="{A8233770-8987-4C4E-B26D-FE5BCDECB9F6}"/>
          </ac:spMkLst>
        </pc:spChg>
      </pc:sldChg>
      <pc:sldChg chg="del">
        <pc:chgData name="Wang, Shuai (NonEmp)" userId="b809f329-fd5c-4415-b5d6-efca7b0cf929" providerId="ADAL" clId="{3F0E0DA4-BE08-473D-AD23-526259ABA76A}" dt="2020-07-07T12:58:04.230" v="1850" actId="2696"/>
        <pc:sldMkLst>
          <pc:docMk/>
          <pc:sldMk cId="3912500977" sldId="270"/>
        </pc:sldMkLst>
      </pc:sldChg>
      <pc:sldChg chg="del">
        <pc:chgData name="Wang, Shuai (NonEmp)" userId="b809f329-fd5c-4415-b5d6-efca7b0cf929" providerId="ADAL" clId="{3F0E0DA4-BE08-473D-AD23-526259ABA76A}" dt="2020-07-07T12:58:03.496" v="1849" actId="2696"/>
        <pc:sldMkLst>
          <pc:docMk/>
          <pc:sldMk cId="1546932069" sldId="271"/>
        </pc:sldMkLst>
      </pc:sldChg>
      <pc:sldChg chg="modSp">
        <pc:chgData name="Wang, Shuai (NonEmp)" userId="b809f329-fd5c-4415-b5d6-efca7b0cf929" providerId="ADAL" clId="{3F0E0DA4-BE08-473D-AD23-526259ABA76A}" dt="2020-07-07T15:51:09.539" v="2207" actId="20577"/>
        <pc:sldMkLst>
          <pc:docMk/>
          <pc:sldMk cId="1365573422" sldId="291"/>
        </pc:sldMkLst>
        <pc:spChg chg="mod">
          <ac:chgData name="Wang, Shuai (NonEmp)" userId="b809f329-fd5c-4415-b5d6-efca7b0cf929" providerId="ADAL" clId="{3F0E0DA4-BE08-473D-AD23-526259ABA76A}" dt="2020-07-07T15:51:09.539" v="2207" actId="20577"/>
          <ac:spMkLst>
            <pc:docMk/>
            <pc:sldMk cId="1365573422" sldId="291"/>
            <ac:spMk id="3" creationId="{141172BA-3075-4D20-9203-6424B7560464}"/>
          </ac:spMkLst>
        </pc:spChg>
        <pc:spChg chg="mod">
          <ac:chgData name="Wang, Shuai (NonEmp)" userId="b809f329-fd5c-4415-b5d6-efca7b0cf929" providerId="ADAL" clId="{3F0E0DA4-BE08-473D-AD23-526259ABA76A}" dt="2020-07-02T19:37:34.663" v="744" actId="1076"/>
          <ac:spMkLst>
            <pc:docMk/>
            <pc:sldMk cId="1365573422" sldId="291"/>
            <ac:spMk id="4" creationId="{23158582-FDCA-4B11-8BA9-9CACFA759134}"/>
          </ac:spMkLst>
        </pc:spChg>
      </pc:sldChg>
      <pc:sldChg chg="modSp">
        <pc:chgData name="Wang, Shuai (NonEmp)" userId="b809f329-fd5c-4415-b5d6-efca7b0cf929" providerId="ADAL" clId="{3F0E0DA4-BE08-473D-AD23-526259ABA76A}" dt="2020-07-07T15:55:19.680" v="2232" actId="20577"/>
        <pc:sldMkLst>
          <pc:docMk/>
          <pc:sldMk cId="3309722127" sldId="292"/>
        </pc:sldMkLst>
        <pc:spChg chg="mod">
          <ac:chgData name="Wang, Shuai (NonEmp)" userId="b809f329-fd5c-4415-b5d6-efca7b0cf929" providerId="ADAL" clId="{3F0E0DA4-BE08-473D-AD23-526259ABA76A}" dt="2020-07-07T15:55:19.680" v="2232" actId="20577"/>
          <ac:spMkLst>
            <pc:docMk/>
            <pc:sldMk cId="3309722127" sldId="292"/>
            <ac:spMk id="3" creationId="{9EF8A048-6EFA-4178-85D4-506F9FC420E0}"/>
          </ac:spMkLst>
        </pc:spChg>
        <pc:spChg chg="mod">
          <ac:chgData name="Wang, Shuai (NonEmp)" userId="b809f329-fd5c-4415-b5d6-efca7b0cf929" providerId="ADAL" clId="{3F0E0DA4-BE08-473D-AD23-526259ABA76A}" dt="2020-07-02T19:38:09.723" v="745" actId="1076"/>
          <ac:spMkLst>
            <pc:docMk/>
            <pc:sldMk cId="3309722127" sldId="292"/>
            <ac:spMk id="4" creationId="{9C7B6CE2-02F3-4F23-9118-9454E7D52398}"/>
          </ac:spMkLst>
        </pc:spChg>
      </pc:sldChg>
      <pc:sldChg chg="modSp modAnim">
        <pc:chgData name="Wang, Shuai (NonEmp)" userId="b809f329-fd5c-4415-b5d6-efca7b0cf929" providerId="ADAL" clId="{3F0E0DA4-BE08-473D-AD23-526259ABA76A}" dt="2020-07-06T15:54:05.806" v="1643"/>
        <pc:sldMkLst>
          <pc:docMk/>
          <pc:sldMk cId="2450857872" sldId="293"/>
        </pc:sldMkLst>
        <pc:spChg chg="mod">
          <ac:chgData name="Wang, Shuai (NonEmp)" userId="b809f329-fd5c-4415-b5d6-efca7b0cf929" providerId="ADAL" clId="{3F0E0DA4-BE08-473D-AD23-526259ABA76A}" dt="2020-07-02T19:45:45.228" v="760"/>
          <ac:spMkLst>
            <pc:docMk/>
            <pc:sldMk cId="2450857872" sldId="293"/>
            <ac:spMk id="2" creationId="{7846527C-6B1E-4F6E-8C49-EF0289EEEB26}"/>
          </ac:spMkLst>
        </pc:spChg>
        <pc:spChg chg="mod">
          <ac:chgData name="Wang, Shuai (NonEmp)" userId="b809f329-fd5c-4415-b5d6-efca7b0cf929" providerId="ADAL" clId="{3F0E0DA4-BE08-473D-AD23-526259ABA76A}" dt="2020-07-02T19:46:10.553" v="768" actId="14100"/>
          <ac:spMkLst>
            <pc:docMk/>
            <pc:sldMk cId="2450857872" sldId="293"/>
            <ac:spMk id="3" creationId="{2F16F03A-51C4-4CED-BBFD-92738245205C}"/>
          </ac:spMkLst>
        </pc:spChg>
      </pc:sldChg>
      <pc:sldChg chg="addSp delSp modSp add mod setBg modAnim">
        <pc:chgData name="Wang, Shuai (NonEmp)" userId="b809f329-fd5c-4415-b5d6-efca7b0cf929" providerId="ADAL" clId="{3F0E0DA4-BE08-473D-AD23-526259ABA76A}" dt="2020-07-07T14:32:44.770" v="2179" actId="20577"/>
        <pc:sldMkLst>
          <pc:docMk/>
          <pc:sldMk cId="109946112" sldId="294"/>
        </pc:sldMkLst>
        <pc:spChg chg="mod">
          <ac:chgData name="Wang, Shuai (NonEmp)" userId="b809f329-fd5c-4415-b5d6-efca7b0cf929" providerId="ADAL" clId="{3F0E0DA4-BE08-473D-AD23-526259ABA76A}" dt="2020-07-06T14:01:43.175" v="1184" actId="26606"/>
          <ac:spMkLst>
            <pc:docMk/>
            <pc:sldMk cId="109946112" sldId="294"/>
            <ac:spMk id="2" creationId="{1D38CE51-C775-4222-9656-1BA854C570E0}"/>
          </ac:spMkLst>
        </pc:spChg>
        <pc:spChg chg="mod">
          <ac:chgData name="Wang, Shuai (NonEmp)" userId="b809f329-fd5c-4415-b5d6-efca7b0cf929" providerId="ADAL" clId="{3F0E0DA4-BE08-473D-AD23-526259ABA76A}" dt="2020-07-07T13:35:24.474" v="1894" actId="14100"/>
          <ac:spMkLst>
            <pc:docMk/>
            <pc:sldMk cId="109946112" sldId="294"/>
            <ac:spMk id="3" creationId="{EBC6AC31-14C6-4BAA-97E7-B9CE2599E993}"/>
          </ac:spMkLst>
        </pc:spChg>
        <pc:spChg chg="add">
          <ac:chgData name="Wang, Shuai (NonEmp)" userId="b809f329-fd5c-4415-b5d6-efca7b0cf929" providerId="ADAL" clId="{3F0E0DA4-BE08-473D-AD23-526259ABA76A}" dt="2020-07-06T13:56:41.243" v="1141"/>
          <ac:spMkLst>
            <pc:docMk/>
            <pc:sldMk cId="109946112" sldId="294"/>
            <ac:spMk id="4" creationId="{A800B577-752C-436D-AFD7-429F834B7A4D}"/>
          </ac:spMkLst>
        </pc:spChg>
        <pc:spChg chg="add mod">
          <ac:chgData name="Wang, Shuai (NonEmp)" userId="b809f329-fd5c-4415-b5d6-efca7b0cf929" providerId="ADAL" clId="{3F0E0DA4-BE08-473D-AD23-526259ABA76A}" dt="2020-07-07T13:44:05.903" v="1918" actId="1076"/>
          <ac:spMkLst>
            <pc:docMk/>
            <pc:sldMk cId="109946112" sldId="294"/>
            <ac:spMk id="7" creationId="{8C2D6B69-879F-4064-BE99-B5508818C858}"/>
          </ac:spMkLst>
        </pc:spChg>
        <pc:spChg chg="add del mod">
          <ac:chgData name="Wang, Shuai (NonEmp)" userId="b809f329-fd5c-4415-b5d6-efca7b0cf929" providerId="ADAL" clId="{3F0E0DA4-BE08-473D-AD23-526259ABA76A}" dt="2020-07-07T14:13:59.158" v="2176" actId="113"/>
          <ac:spMkLst>
            <pc:docMk/>
            <pc:sldMk cId="109946112" sldId="294"/>
            <ac:spMk id="8" creationId="{F52D0837-7629-4EFD-B540-B9C9BCC4A20F}"/>
          </ac:spMkLst>
        </pc:spChg>
        <pc:spChg chg="add del mod">
          <ac:chgData name="Wang, Shuai (NonEmp)" userId="b809f329-fd5c-4415-b5d6-efca7b0cf929" providerId="ADAL" clId="{3F0E0DA4-BE08-473D-AD23-526259ABA76A}" dt="2020-07-07T14:08:34.809" v="1929"/>
          <ac:spMkLst>
            <pc:docMk/>
            <pc:sldMk cId="109946112" sldId="294"/>
            <ac:spMk id="9" creationId="{97D9369C-CAF8-47D4-A416-AF1BF1C962A8}"/>
          </ac:spMkLst>
        </pc:spChg>
        <pc:spChg chg="add del mod">
          <ac:chgData name="Wang, Shuai (NonEmp)" userId="b809f329-fd5c-4415-b5d6-efca7b0cf929" providerId="ADAL" clId="{3F0E0DA4-BE08-473D-AD23-526259ABA76A}" dt="2020-07-07T14:10:12.119" v="1958"/>
          <ac:spMkLst>
            <pc:docMk/>
            <pc:sldMk cId="109946112" sldId="294"/>
            <ac:spMk id="10" creationId="{30290492-1F4F-4204-B38E-86BF8D997B3E}"/>
          </ac:spMkLst>
        </pc:spChg>
        <pc:spChg chg="add mod">
          <ac:chgData name="Wang, Shuai (NonEmp)" userId="b809f329-fd5c-4415-b5d6-efca7b0cf929" providerId="ADAL" clId="{3F0E0DA4-BE08-473D-AD23-526259ABA76A}" dt="2020-07-07T14:32:44.770" v="2179" actId="20577"/>
          <ac:spMkLst>
            <pc:docMk/>
            <pc:sldMk cId="109946112" sldId="294"/>
            <ac:spMk id="11" creationId="{193A176D-95D3-4472-B0C8-A8AB0B95A389}"/>
          </ac:spMkLst>
        </pc:spChg>
        <pc:spChg chg="add del">
          <ac:chgData name="Wang, Shuai (NonEmp)" userId="b809f329-fd5c-4415-b5d6-efca7b0cf929" providerId="ADAL" clId="{3F0E0DA4-BE08-473D-AD23-526259ABA76A}" dt="2020-07-06T14:01:43.175" v="1184" actId="26606"/>
          <ac:spMkLst>
            <pc:docMk/>
            <pc:sldMk cId="109946112" sldId="294"/>
            <ac:spMk id="12" creationId="{EBF87945-A001-489F-9D9B-7D9435F0B9CA}"/>
          </ac:spMkLst>
        </pc:spChg>
        <pc:picChg chg="add del mod">
          <ac:chgData name="Wang, Shuai (NonEmp)" userId="b809f329-fd5c-4415-b5d6-efca7b0cf929" providerId="ADAL" clId="{3F0E0DA4-BE08-473D-AD23-526259ABA76A}" dt="2020-07-06T13:56:48.993" v="1144" actId="478"/>
          <ac:picMkLst>
            <pc:docMk/>
            <pc:sldMk cId="109946112" sldId="294"/>
            <ac:picMk id="5" creationId="{9D3C778C-F4BC-44E3-8C3E-F80732EE83ED}"/>
          </ac:picMkLst>
        </pc:picChg>
        <pc:picChg chg="add mod ord">
          <ac:chgData name="Wang, Shuai (NonEmp)" userId="b809f329-fd5c-4415-b5d6-efca7b0cf929" providerId="ADAL" clId="{3F0E0DA4-BE08-473D-AD23-526259ABA76A}" dt="2020-07-06T14:01:43.175" v="1184" actId="26606"/>
          <ac:picMkLst>
            <pc:docMk/>
            <pc:sldMk cId="109946112" sldId="294"/>
            <ac:picMk id="6" creationId="{F5A7FF7A-6631-494A-BD26-A4F0EB99DC79}"/>
          </ac:picMkLst>
        </pc:picChg>
      </pc:sldChg>
      <pc:sldChg chg="addSp delSp modSp add">
        <pc:chgData name="Wang, Shuai (NonEmp)" userId="b809f329-fd5c-4415-b5d6-efca7b0cf929" providerId="ADAL" clId="{3F0E0DA4-BE08-473D-AD23-526259ABA76A}" dt="2020-07-06T14:22:03.166" v="1368" actId="1076"/>
        <pc:sldMkLst>
          <pc:docMk/>
          <pc:sldMk cId="449980139" sldId="295"/>
        </pc:sldMkLst>
        <pc:spChg chg="mod">
          <ac:chgData name="Wang, Shuai (NonEmp)" userId="b809f329-fd5c-4415-b5d6-efca7b0cf929" providerId="ADAL" clId="{3F0E0DA4-BE08-473D-AD23-526259ABA76A}" dt="2020-07-06T14:09:35.351" v="1225" actId="20577"/>
          <ac:spMkLst>
            <pc:docMk/>
            <pc:sldMk cId="449980139" sldId="295"/>
            <ac:spMk id="2" creationId="{92E434A5-58F5-49B2-9634-E379BA379268}"/>
          </ac:spMkLst>
        </pc:spChg>
        <pc:spChg chg="del">
          <ac:chgData name="Wang, Shuai (NonEmp)" userId="b809f329-fd5c-4415-b5d6-efca7b0cf929" providerId="ADAL" clId="{3F0E0DA4-BE08-473D-AD23-526259ABA76A}" dt="2020-07-06T14:08:01.312" v="1192"/>
          <ac:spMkLst>
            <pc:docMk/>
            <pc:sldMk cId="449980139" sldId="295"/>
            <ac:spMk id="3" creationId="{F14274B2-B5FA-42D0-AC6A-AD029CC12249}"/>
          </ac:spMkLst>
        </pc:spChg>
        <pc:spChg chg="add mod">
          <ac:chgData name="Wang, Shuai (NonEmp)" userId="b809f329-fd5c-4415-b5d6-efca7b0cf929" providerId="ADAL" clId="{3F0E0DA4-BE08-473D-AD23-526259ABA76A}" dt="2020-07-06T14:21:27.182" v="1366" actId="20577"/>
          <ac:spMkLst>
            <pc:docMk/>
            <pc:sldMk cId="449980139" sldId="295"/>
            <ac:spMk id="5" creationId="{0B33279E-713B-48AC-98B5-963193C7E073}"/>
          </ac:spMkLst>
        </pc:spChg>
        <pc:picChg chg="add mod">
          <ac:chgData name="Wang, Shuai (NonEmp)" userId="b809f329-fd5c-4415-b5d6-efca7b0cf929" providerId="ADAL" clId="{3F0E0DA4-BE08-473D-AD23-526259ABA76A}" dt="2020-07-06T14:22:03.166" v="1368" actId="1076"/>
          <ac:picMkLst>
            <pc:docMk/>
            <pc:sldMk cId="449980139" sldId="295"/>
            <ac:picMk id="4" creationId="{754211F0-4D62-4FC8-A5E9-B8AE30B61677}"/>
          </ac:picMkLst>
        </pc:picChg>
      </pc:sldChg>
      <pc:sldChg chg="addSp delSp modSp add">
        <pc:chgData name="Wang, Shuai (NonEmp)" userId="b809f329-fd5c-4415-b5d6-efca7b0cf929" providerId="ADAL" clId="{3F0E0DA4-BE08-473D-AD23-526259ABA76A}" dt="2020-07-07T14:34:14.309" v="2197" actId="20577"/>
        <pc:sldMkLst>
          <pc:docMk/>
          <pc:sldMk cId="3326566630" sldId="296"/>
        </pc:sldMkLst>
        <pc:spChg chg="mod">
          <ac:chgData name="Wang, Shuai (NonEmp)" userId="b809f329-fd5c-4415-b5d6-efca7b0cf929" providerId="ADAL" clId="{3F0E0DA4-BE08-473D-AD23-526259ABA76A}" dt="2020-07-06T14:28:55.166" v="1412"/>
          <ac:spMkLst>
            <pc:docMk/>
            <pc:sldMk cId="3326566630" sldId="296"/>
            <ac:spMk id="2" creationId="{A1E3C3FE-E2A8-4C7E-9458-A3BF0DF3143F}"/>
          </ac:spMkLst>
        </pc:spChg>
        <pc:spChg chg="mod">
          <ac:chgData name="Wang, Shuai (NonEmp)" userId="b809f329-fd5c-4415-b5d6-efca7b0cf929" providerId="ADAL" clId="{3F0E0DA4-BE08-473D-AD23-526259ABA76A}" dt="2020-07-07T14:34:14.309" v="2197" actId="20577"/>
          <ac:spMkLst>
            <pc:docMk/>
            <pc:sldMk cId="3326566630" sldId="296"/>
            <ac:spMk id="3" creationId="{68E5CF5E-68A9-4BE9-9889-0684F6841065}"/>
          </ac:spMkLst>
        </pc:spChg>
        <pc:spChg chg="add del">
          <ac:chgData name="Wang, Shuai (NonEmp)" userId="b809f329-fd5c-4415-b5d6-efca7b0cf929" providerId="ADAL" clId="{3F0E0DA4-BE08-473D-AD23-526259ABA76A}" dt="2020-07-06T14:22:18.309" v="1372" actId="478"/>
          <ac:spMkLst>
            <pc:docMk/>
            <pc:sldMk cId="3326566630" sldId="296"/>
            <ac:spMk id="4" creationId="{F3B5E5CE-676A-4F0C-8414-0BC9C8E2F67A}"/>
          </ac:spMkLst>
        </pc:spChg>
        <pc:spChg chg="add">
          <ac:chgData name="Wang, Shuai (NonEmp)" userId="b809f329-fd5c-4415-b5d6-efca7b0cf929" providerId="ADAL" clId="{3F0E0DA4-BE08-473D-AD23-526259ABA76A}" dt="2020-07-06T14:22:10.148" v="1370"/>
          <ac:spMkLst>
            <pc:docMk/>
            <pc:sldMk cId="3326566630" sldId="296"/>
            <ac:spMk id="5" creationId="{310DE716-EF29-418F-AD9B-00E7BC09698D}"/>
          </ac:spMkLst>
        </pc:spChg>
        <pc:picChg chg="add mod">
          <ac:chgData name="Wang, Shuai (NonEmp)" userId="b809f329-fd5c-4415-b5d6-efca7b0cf929" providerId="ADAL" clId="{3F0E0DA4-BE08-473D-AD23-526259ABA76A}" dt="2020-07-06T14:32:29.798" v="1496" actId="14100"/>
          <ac:picMkLst>
            <pc:docMk/>
            <pc:sldMk cId="3326566630" sldId="296"/>
            <ac:picMk id="6" creationId="{681280BD-4212-4F25-B465-CB5D57CB5198}"/>
          </ac:picMkLst>
        </pc:picChg>
      </pc:sldChg>
      <pc:sldChg chg="addSp modSp add modAnim">
        <pc:chgData name="Wang, Shuai (NonEmp)" userId="b809f329-fd5c-4415-b5d6-efca7b0cf929" providerId="ADAL" clId="{3F0E0DA4-BE08-473D-AD23-526259ABA76A}" dt="2020-07-06T14:50:02.726" v="1574"/>
        <pc:sldMkLst>
          <pc:docMk/>
          <pc:sldMk cId="3146237503" sldId="297"/>
        </pc:sldMkLst>
        <pc:spChg chg="mod">
          <ac:chgData name="Wang, Shuai (NonEmp)" userId="b809f329-fd5c-4415-b5d6-efca7b0cf929" providerId="ADAL" clId="{3F0E0DA4-BE08-473D-AD23-526259ABA76A}" dt="2020-07-06T14:41:06.401" v="1514" actId="20577"/>
          <ac:spMkLst>
            <pc:docMk/>
            <pc:sldMk cId="3146237503" sldId="297"/>
            <ac:spMk id="2" creationId="{3452451D-09D7-4D16-809F-F13C18908D89}"/>
          </ac:spMkLst>
        </pc:spChg>
        <pc:spChg chg="mod">
          <ac:chgData name="Wang, Shuai (NonEmp)" userId="b809f329-fd5c-4415-b5d6-efca7b0cf929" providerId="ADAL" clId="{3F0E0DA4-BE08-473D-AD23-526259ABA76A}" dt="2020-07-06T14:49:55.189" v="1572" actId="20577"/>
          <ac:spMkLst>
            <pc:docMk/>
            <pc:sldMk cId="3146237503" sldId="297"/>
            <ac:spMk id="3" creationId="{DCA785B8-99BE-46B0-9291-A6573A7A9C6B}"/>
          </ac:spMkLst>
        </pc:spChg>
        <pc:picChg chg="add mod">
          <ac:chgData name="Wang, Shuai (NonEmp)" userId="b809f329-fd5c-4415-b5d6-efca7b0cf929" providerId="ADAL" clId="{3F0E0DA4-BE08-473D-AD23-526259ABA76A}" dt="2020-07-06T14:49:01.119" v="1565" actId="14100"/>
          <ac:picMkLst>
            <pc:docMk/>
            <pc:sldMk cId="3146237503" sldId="297"/>
            <ac:picMk id="4" creationId="{260E831B-D21F-416C-AC81-C1D4D1303558}"/>
          </ac:picMkLst>
        </pc:picChg>
        <pc:picChg chg="add mod">
          <ac:chgData name="Wang, Shuai (NonEmp)" userId="b809f329-fd5c-4415-b5d6-efca7b0cf929" providerId="ADAL" clId="{3F0E0DA4-BE08-473D-AD23-526259ABA76A}" dt="2020-07-06T14:48:47.432" v="1558" actId="1076"/>
          <ac:picMkLst>
            <pc:docMk/>
            <pc:sldMk cId="3146237503" sldId="297"/>
            <ac:picMk id="5" creationId="{79FC6D8E-0284-4A7D-8A93-AF060840B9EC}"/>
          </ac:picMkLst>
        </pc:picChg>
      </pc:sldChg>
      <pc:sldChg chg="addSp modSp add modAnim">
        <pc:chgData name="Wang, Shuai (NonEmp)" userId="b809f329-fd5c-4415-b5d6-efca7b0cf929" providerId="ADAL" clId="{3F0E0DA4-BE08-473D-AD23-526259ABA76A}" dt="2020-07-06T15:39:37.537" v="1640" actId="14100"/>
        <pc:sldMkLst>
          <pc:docMk/>
          <pc:sldMk cId="2465957971" sldId="298"/>
        </pc:sldMkLst>
        <pc:spChg chg="mod">
          <ac:chgData name="Wang, Shuai (NonEmp)" userId="b809f329-fd5c-4415-b5d6-efca7b0cf929" providerId="ADAL" clId="{3F0E0DA4-BE08-473D-AD23-526259ABA76A}" dt="2020-07-06T14:59:24.957" v="1576"/>
          <ac:spMkLst>
            <pc:docMk/>
            <pc:sldMk cId="2465957971" sldId="298"/>
            <ac:spMk id="2" creationId="{6191E65A-F809-43C4-A3E5-519716562E70}"/>
          </ac:spMkLst>
        </pc:spChg>
        <pc:spChg chg="mod">
          <ac:chgData name="Wang, Shuai (NonEmp)" userId="b809f329-fd5c-4415-b5d6-efca7b0cf929" providerId="ADAL" clId="{3F0E0DA4-BE08-473D-AD23-526259ABA76A}" dt="2020-07-06T15:27:07.925" v="1635" actId="20577"/>
          <ac:spMkLst>
            <pc:docMk/>
            <pc:sldMk cId="2465957971" sldId="298"/>
            <ac:spMk id="3" creationId="{104184E8-50D4-41AA-A8F1-A106447ABB2F}"/>
          </ac:spMkLst>
        </pc:spChg>
        <pc:picChg chg="add mod">
          <ac:chgData name="Wang, Shuai (NonEmp)" userId="b809f329-fd5c-4415-b5d6-efca7b0cf929" providerId="ADAL" clId="{3F0E0DA4-BE08-473D-AD23-526259ABA76A}" dt="2020-07-06T15:39:37.537" v="1640" actId="14100"/>
          <ac:picMkLst>
            <pc:docMk/>
            <pc:sldMk cId="2465957971" sldId="298"/>
            <ac:picMk id="4" creationId="{0E30EE38-35AB-4667-A2C3-658CDA30B8AC}"/>
          </ac:picMkLst>
        </pc:pic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4462B-4A9B-481F-8E2A-657691EEEFD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5BDC293-1EE9-476B-B0DC-712F09739492}">
      <dgm:prSet/>
      <dgm:spPr/>
      <dgm:t>
        <a:bodyPr/>
        <a:lstStyle/>
        <a:p>
          <a:r>
            <a:rPr lang="en-US"/>
            <a:t>OR involves a variety of techniques that aim to create math models that describe real or theoretical systems </a:t>
          </a:r>
        </a:p>
      </dgm:t>
    </dgm:pt>
    <dgm:pt modelId="{FD075701-1012-4F85-8618-9AFB98A340B1}" type="parTrans" cxnId="{208ACDC1-76F6-469E-9BD2-87D1A5DACE9A}">
      <dgm:prSet/>
      <dgm:spPr/>
      <dgm:t>
        <a:bodyPr/>
        <a:lstStyle/>
        <a:p>
          <a:endParaRPr lang="en-US"/>
        </a:p>
      </dgm:t>
    </dgm:pt>
    <dgm:pt modelId="{0ECD4037-D618-46F8-9F74-0DE31BA6B82C}" type="sibTrans" cxnId="{208ACDC1-76F6-469E-9BD2-87D1A5DACE9A}">
      <dgm:prSet/>
      <dgm:spPr/>
      <dgm:t>
        <a:bodyPr/>
        <a:lstStyle/>
        <a:p>
          <a:endParaRPr lang="en-US"/>
        </a:p>
      </dgm:t>
    </dgm:pt>
    <dgm:pt modelId="{F1EA17C6-B5A4-495E-AC52-87560A3A5EC6}">
      <dgm:prSet/>
      <dgm:spPr/>
      <dgm:t>
        <a:bodyPr/>
        <a:lstStyle/>
        <a:p>
          <a:r>
            <a:rPr lang="en-US"/>
            <a:t>Solve the models for optimal solutions to improve systems efficiency and support decision-making</a:t>
          </a:r>
        </a:p>
      </dgm:t>
    </dgm:pt>
    <dgm:pt modelId="{E3D90D4B-12D8-4DCC-B384-072030C8E838}" type="parTrans" cxnId="{5B45A190-D3FD-4C67-B7B9-76B48745243A}">
      <dgm:prSet/>
      <dgm:spPr/>
      <dgm:t>
        <a:bodyPr/>
        <a:lstStyle/>
        <a:p>
          <a:endParaRPr lang="en-US"/>
        </a:p>
      </dgm:t>
    </dgm:pt>
    <dgm:pt modelId="{5FBCD06D-CBA8-4AFC-9212-517EC4617AA7}" type="sibTrans" cxnId="{5B45A190-D3FD-4C67-B7B9-76B48745243A}">
      <dgm:prSet/>
      <dgm:spPr/>
      <dgm:t>
        <a:bodyPr/>
        <a:lstStyle/>
        <a:p>
          <a:endParaRPr lang="en-US"/>
        </a:p>
      </dgm:t>
    </dgm:pt>
    <dgm:pt modelId="{92941CC8-EC30-4238-B179-BEFD8E2FAF0B}">
      <dgm:prSet/>
      <dgm:spPr/>
      <dgm:t>
        <a:bodyPr/>
        <a:lstStyle/>
        <a:p>
          <a:r>
            <a:rPr lang="en-US"/>
            <a:t>It is a scientific approach to making best decisions </a:t>
          </a:r>
        </a:p>
      </dgm:t>
    </dgm:pt>
    <dgm:pt modelId="{661952B9-C24D-493C-B8C8-DFC4613F291E}" type="parTrans" cxnId="{30FBB7FD-02C5-497B-AA20-A42223BDF0A3}">
      <dgm:prSet/>
      <dgm:spPr/>
      <dgm:t>
        <a:bodyPr/>
        <a:lstStyle/>
        <a:p>
          <a:endParaRPr lang="en-US"/>
        </a:p>
      </dgm:t>
    </dgm:pt>
    <dgm:pt modelId="{1204BC79-30AB-4EFF-A240-413BCB5B826C}" type="sibTrans" cxnId="{30FBB7FD-02C5-497B-AA20-A42223BDF0A3}">
      <dgm:prSet/>
      <dgm:spPr/>
      <dgm:t>
        <a:bodyPr/>
        <a:lstStyle/>
        <a:p>
          <a:endParaRPr lang="en-US"/>
        </a:p>
      </dgm:t>
    </dgm:pt>
    <dgm:pt modelId="{16BF23A8-7313-4128-9616-B59EF99FCA3E}">
      <dgm:prSet/>
      <dgm:spPr/>
      <dgm:t>
        <a:bodyPr/>
        <a:lstStyle/>
        <a:p>
          <a:r>
            <a:rPr lang="en-US" dirty="0"/>
            <a:t>The model is usually under conditions requires the allocation of limited resources(time, budget, etc.)</a:t>
          </a:r>
        </a:p>
      </dgm:t>
    </dgm:pt>
    <dgm:pt modelId="{910A385B-CA56-4A48-A2CF-46AFF12AC7F8}" type="parTrans" cxnId="{22DA3859-4DFE-4AD7-9448-700884366449}">
      <dgm:prSet/>
      <dgm:spPr/>
      <dgm:t>
        <a:bodyPr/>
        <a:lstStyle/>
        <a:p>
          <a:endParaRPr lang="en-US"/>
        </a:p>
      </dgm:t>
    </dgm:pt>
    <dgm:pt modelId="{1F687743-52D0-4217-B20C-B50C2F8F63BB}" type="sibTrans" cxnId="{22DA3859-4DFE-4AD7-9448-700884366449}">
      <dgm:prSet/>
      <dgm:spPr/>
      <dgm:t>
        <a:bodyPr/>
        <a:lstStyle/>
        <a:p>
          <a:endParaRPr lang="en-US"/>
        </a:p>
      </dgm:t>
    </dgm:pt>
    <dgm:pt modelId="{594E1835-49E0-4556-9BBE-EF38A0BF6A09}" type="pres">
      <dgm:prSet presAssocID="{F3E4462B-4A9B-481F-8E2A-657691EEEFD7}" presName="linear" presStyleCnt="0">
        <dgm:presLayoutVars>
          <dgm:animLvl val="lvl"/>
          <dgm:resizeHandles val="exact"/>
        </dgm:presLayoutVars>
      </dgm:prSet>
      <dgm:spPr/>
    </dgm:pt>
    <dgm:pt modelId="{35FB3247-8508-4914-BA0F-80F323845B40}" type="pres">
      <dgm:prSet presAssocID="{85BDC293-1EE9-476B-B0DC-712F09739492}" presName="parentText" presStyleLbl="node1" presStyleIdx="0" presStyleCnt="4">
        <dgm:presLayoutVars>
          <dgm:chMax val="0"/>
          <dgm:bulletEnabled val="1"/>
        </dgm:presLayoutVars>
      </dgm:prSet>
      <dgm:spPr/>
    </dgm:pt>
    <dgm:pt modelId="{DE4EF47B-5E46-4894-BB44-F94814CEDBED}" type="pres">
      <dgm:prSet presAssocID="{0ECD4037-D618-46F8-9F74-0DE31BA6B82C}" presName="spacer" presStyleCnt="0"/>
      <dgm:spPr/>
    </dgm:pt>
    <dgm:pt modelId="{4FDE911A-E2D7-48BD-89DD-900024EFE9B7}" type="pres">
      <dgm:prSet presAssocID="{F1EA17C6-B5A4-495E-AC52-87560A3A5EC6}" presName="parentText" presStyleLbl="node1" presStyleIdx="1" presStyleCnt="4">
        <dgm:presLayoutVars>
          <dgm:chMax val="0"/>
          <dgm:bulletEnabled val="1"/>
        </dgm:presLayoutVars>
      </dgm:prSet>
      <dgm:spPr/>
    </dgm:pt>
    <dgm:pt modelId="{08C548A8-8083-4433-B737-E3F9F2151172}" type="pres">
      <dgm:prSet presAssocID="{5FBCD06D-CBA8-4AFC-9212-517EC4617AA7}" presName="spacer" presStyleCnt="0"/>
      <dgm:spPr/>
    </dgm:pt>
    <dgm:pt modelId="{33FA52B7-AA8C-4980-BB68-F238682AF71D}" type="pres">
      <dgm:prSet presAssocID="{92941CC8-EC30-4238-B179-BEFD8E2FAF0B}" presName="parentText" presStyleLbl="node1" presStyleIdx="2" presStyleCnt="4">
        <dgm:presLayoutVars>
          <dgm:chMax val="0"/>
          <dgm:bulletEnabled val="1"/>
        </dgm:presLayoutVars>
      </dgm:prSet>
      <dgm:spPr/>
    </dgm:pt>
    <dgm:pt modelId="{42234A42-7A88-4648-932F-4CA355E9B1A4}" type="pres">
      <dgm:prSet presAssocID="{1204BC79-30AB-4EFF-A240-413BCB5B826C}" presName="spacer" presStyleCnt="0"/>
      <dgm:spPr/>
    </dgm:pt>
    <dgm:pt modelId="{1D402E06-0F5A-4386-8128-764E5BBC4CB2}" type="pres">
      <dgm:prSet presAssocID="{16BF23A8-7313-4128-9616-B59EF99FCA3E}" presName="parentText" presStyleLbl="node1" presStyleIdx="3" presStyleCnt="4">
        <dgm:presLayoutVars>
          <dgm:chMax val="0"/>
          <dgm:bulletEnabled val="1"/>
        </dgm:presLayoutVars>
      </dgm:prSet>
      <dgm:spPr/>
    </dgm:pt>
  </dgm:ptLst>
  <dgm:cxnLst>
    <dgm:cxn modelId="{E66AC644-9F7B-433A-8A32-CA0F37FED468}" type="presOf" srcId="{16BF23A8-7313-4128-9616-B59EF99FCA3E}" destId="{1D402E06-0F5A-4386-8128-764E5BBC4CB2}" srcOrd="0" destOrd="0" presId="urn:microsoft.com/office/officeart/2005/8/layout/vList2"/>
    <dgm:cxn modelId="{5F2E6B45-73E3-4838-9DCA-A5B929763F69}" type="presOf" srcId="{85BDC293-1EE9-476B-B0DC-712F09739492}" destId="{35FB3247-8508-4914-BA0F-80F323845B40}" srcOrd="0" destOrd="0" presId="urn:microsoft.com/office/officeart/2005/8/layout/vList2"/>
    <dgm:cxn modelId="{8FDFE44D-9667-4FE4-93DB-22A37A6B1F19}" type="presOf" srcId="{F1EA17C6-B5A4-495E-AC52-87560A3A5EC6}" destId="{4FDE911A-E2D7-48BD-89DD-900024EFE9B7}" srcOrd="0" destOrd="0" presId="urn:microsoft.com/office/officeart/2005/8/layout/vList2"/>
    <dgm:cxn modelId="{D9497050-B1BB-42C8-A98C-CE1BF2F64972}" type="presOf" srcId="{92941CC8-EC30-4238-B179-BEFD8E2FAF0B}" destId="{33FA52B7-AA8C-4980-BB68-F238682AF71D}" srcOrd="0" destOrd="0" presId="urn:microsoft.com/office/officeart/2005/8/layout/vList2"/>
    <dgm:cxn modelId="{22DA3859-4DFE-4AD7-9448-700884366449}" srcId="{F3E4462B-4A9B-481F-8E2A-657691EEEFD7}" destId="{16BF23A8-7313-4128-9616-B59EF99FCA3E}" srcOrd="3" destOrd="0" parTransId="{910A385B-CA56-4A48-A2CF-46AFF12AC7F8}" sibTransId="{1F687743-52D0-4217-B20C-B50C2F8F63BB}"/>
    <dgm:cxn modelId="{5B45A190-D3FD-4C67-B7B9-76B48745243A}" srcId="{F3E4462B-4A9B-481F-8E2A-657691EEEFD7}" destId="{F1EA17C6-B5A4-495E-AC52-87560A3A5EC6}" srcOrd="1" destOrd="0" parTransId="{E3D90D4B-12D8-4DCC-B384-072030C8E838}" sibTransId="{5FBCD06D-CBA8-4AFC-9212-517EC4617AA7}"/>
    <dgm:cxn modelId="{208ACDC1-76F6-469E-9BD2-87D1A5DACE9A}" srcId="{F3E4462B-4A9B-481F-8E2A-657691EEEFD7}" destId="{85BDC293-1EE9-476B-B0DC-712F09739492}" srcOrd="0" destOrd="0" parTransId="{FD075701-1012-4F85-8618-9AFB98A340B1}" sibTransId="{0ECD4037-D618-46F8-9F74-0DE31BA6B82C}"/>
    <dgm:cxn modelId="{61218BCF-24AA-411E-8116-6A2491506C3C}" type="presOf" srcId="{F3E4462B-4A9B-481F-8E2A-657691EEEFD7}" destId="{594E1835-49E0-4556-9BBE-EF38A0BF6A09}" srcOrd="0" destOrd="0" presId="urn:microsoft.com/office/officeart/2005/8/layout/vList2"/>
    <dgm:cxn modelId="{30FBB7FD-02C5-497B-AA20-A42223BDF0A3}" srcId="{F3E4462B-4A9B-481F-8E2A-657691EEEFD7}" destId="{92941CC8-EC30-4238-B179-BEFD8E2FAF0B}" srcOrd="2" destOrd="0" parTransId="{661952B9-C24D-493C-B8C8-DFC4613F291E}" sibTransId="{1204BC79-30AB-4EFF-A240-413BCB5B826C}"/>
    <dgm:cxn modelId="{AF922218-8EBB-4592-AA7F-DDF5D2606631}" type="presParOf" srcId="{594E1835-49E0-4556-9BBE-EF38A0BF6A09}" destId="{35FB3247-8508-4914-BA0F-80F323845B40}" srcOrd="0" destOrd="0" presId="urn:microsoft.com/office/officeart/2005/8/layout/vList2"/>
    <dgm:cxn modelId="{F33EE66C-9CF7-447B-BD94-75CEE9AA2D7A}" type="presParOf" srcId="{594E1835-49E0-4556-9BBE-EF38A0BF6A09}" destId="{DE4EF47B-5E46-4894-BB44-F94814CEDBED}" srcOrd="1" destOrd="0" presId="urn:microsoft.com/office/officeart/2005/8/layout/vList2"/>
    <dgm:cxn modelId="{7D462949-98D3-4508-8200-B09CA7A9A1C1}" type="presParOf" srcId="{594E1835-49E0-4556-9BBE-EF38A0BF6A09}" destId="{4FDE911A-E2D7-48BD-89DD-900024EFE9B7}" srcOrd="2" destOrd="0" presId="urn:microsoft.com/office/officeart/2005/8/layout/vList2"/>
    <dgm:cxn modelId="{2AB7D783-665E-4F5C-BE01-CC6C13D63048}" type="presParOf" srcId="{594E1835-49E0-4556-9BBE-EF38A0BF6A09}" destId="{08C548A8-8083-4433-B737-E3F9F2151172}" srcOrd="3" destOrd="0" presId="urn:microsoft.com/office/officeart/2005/8/layout/vList2"/>
    <dgm:cxn modelId="{C65FAD5F-250C-4272-9025-D70AF13AB4E4}" type="presParOf" srcId="{594E1835-49E0-4556-9BBE-EF38A0BF6A09}" destId="{33FA52B7-AA8C-4980-BB68-F238682AF71D}" srcOrd="4" destOrd="0" presId="urn:microsoft.com/office/officeart/2005/8/layout/vList2"/>
    <dgm:cxn modelId="{7360A844-539C-4044-B7A5-77C0C70AA16B}" type="presParOf" srcId="{594E1835-49E0-4556-9BBE-EF38A0BF6A09}" destId="{42234A42-7A88-4648-932F-4CA355E9B1A4}" srcOrd="5" destOrd="0" presId="urn:microsoft.com/office/officeart/2005/8/layout/vList2"/>
    <dgm:cxn modelId="{483BE26A-1053-4851-AEAA-BEA991562448}" type="presParOf" srcId="{594E1835-49E0-4556-9BBE-EF38A0BF6A09}" destId="{1D402E06-0F5A-4386-8128-764E5BBC4CB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ABFEDC-FA5A-489C-BD4A-02562DCEC23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4CA4D4F-7C37-444C-A6EF-1B968803E665}">
      <dgm:prSet/>
      <dgm:spPr/>
      <dgm:t>
        <a:bodyPr/>
        <a:lstStyle/>
        <a:p>
          <a:r>
            <a:rPr lang="en-US"/>
            <a:t>“All models are wrong, but some are useful” </a:t>
          </a:r>
        </a:p>
      </dgm:t>
    </dgm:pt>
    <dgm:pt modelId="{AB518222-1EFB-4265-BF6D-6F00D37FC620}" type="parTrans" cxnId="{5BC3E439-3311-4030-B5E2-BF883ADAC399}">
      <dgm:prSet/>
      <dgm:spPr/>
      <dgm:t>
        <a:bodyPr/>
        <a:lstStyle/>
        <a:p>
          <a:endParaRPr lang="en-US"/>
        </a:p>
      </dgm:t>
    </dgm:pt>
    <dgm:pt modelId="{00F10E62-7BCA-4A0D-A8E8-88F403B7AD2A}" type="sibTrans" cxnId="{5BC3E439-3311-4030-B5E2-BF883ADAC399}">
      <dgm:prSet/>
      <dgm:spPr/>
      <dgm:t>
        <a:bodyPr/>
        <a:lstStyle/>
        <a:p>
          <a:endParaRPr lang="en-US"/>
        </a:p>
      </dgm:t>
    </dgm:pt>
    <dgm:pt modelId="{D1E1B29A-E9A0-4EF8-8BB6-D592D487B986}">
      <dgm:prSet custT="1"/>
      <dgm:spPr/>
      <dgm:t>
        <a:bodyPr/>
        <a:lstStyle/>
        <a:p>
          <a:r>
            <a:rPr lang="en-US" sz="4400" dirty="0"/>
            <a:t>– George Box (1919-2013)</a:t>
          </a:r>
        </a:p>
      </dgm:t>
    </dgm:pt>
    <dgm:pt modelId="{FBFAA128-3FD2-4C44-9C69-ED7C1580E646}" type="parTrans" cxnId="{AFDFA78A-E2A4-4A2B-9D9F-2F80FC5F975F}">
      <dgm:prSet/>
      <dgm:spPr/>
      <dgm:t>
        <a:bodyPr/>
        <a:lstStyle/>
        <a:p>
          <a:endParaRPr lang="en-US"/>
        </a:p>
      </dgm:t>
    </dgm:pt>
    <dgm:pt modelId="{C7F31629-3F3F-4071-B07A-9347A8570633}" type="sibTrans" cxnId="{AFDFA78A-E2A4-4A2B-9D9F-2F80FC5F975F}">
      <dgm:prSet/>
      <dgm:spPr/>
      <dgm:t>
        <a:bodyPr/>
        <a:lstStyle/>
        <a:p>
          <a:endParaRPr lang="en-US"/>
        </a:p>
      </dgm:t>
    </dgm:pt>
    <dgm:pt modelId="{9EC4C4DA-3D01-4FEE-9BCB-38D7FEDAB7CC}" type="pres">
      <dgm:prSet presAssocID="{9BABFEDC-FA5A-489C-BD4A-02562DCEC237}" presName="vert0" presStyleCnt="0">
        <dgm:presLayoutVars>
          <dgm:dir/>
          <dgm:animOne val="branch"/>
          <dgm:animLvl val="lvl"/>
        </dgm:presLayoutVars>
      </dgm:prSet>
      <dgm:spPr/>
    </dgm:pt>
    <dgm:pt modelId="{5CF745E6-79DD-436C-BAC9-329E1C13527F}" type="pres">
      <dgm:prSet presAssocID="{74CA4D4F-7C37-444C-A6EF-1B968803E665}" presName="thickLine" presStyleLbl="alignNode1" presStyleIdx="0" presStyleCnt="2"/>
      <dgm:spPr/>
    </dgm:pt>
    <dgm:pt modelId="{0DE6E225-E9F4-4CC4-ACA1-0E961A36745F}" type="pres">
      <dgm:prSet presAssocID="{74CA4D4F-7C37-444C-A6EF-1B968803E665}" presName="horz1" presStyleCnt="0"/>
      <dgm:spPr/>
    </dgm:pt>
    <dgm:pt modelId="{BF24B92B-E900-452C-AAA2-6AA4C72B3715}" type="pres">
      <dgm:prSet presAssocID="{74CA4D4F-7C37-444C-A6EF-1B968803E665}" presName="tx1" presStyleLbl="revTx" presStyleIdx="0" presStyleCnt="2"/>
      <dgm:spPr/>
    </dgm:pt>
    <dgm:pt modelId="{D59ACE88-2C52-49B9-B229-7D995F7A8E8D}" type="pres">
      <dgm:prSet presAssocID="{74CA4D4F-7C37-444C-A6EF-1B968803E665}" presName="vert1" presStyleCnt="0"/>
      <dgm:spPr/>
    </dgm:pt>
    <dgm:pt modelId="{6B2952B4-7DC5-47DA-8EFA-CE30A2185720}" type="pres">
      <dgm:prSet presAssocID="{D1E1B29A-E9A0-4EF8-8BB6-D592D487B986}" presName="thickLine" presStyleLbl="alignNode1" presStyleIdx="1" presStyleCnt="2"/>
      <dgm:spPr/>
    </dgm:pt>
    <dgm:pt modelId="{25F5A9ED-FC40-4D0D-968F-DBB5B0F2F2C6}" type="pres">
      <dgm:prSet presAssocID="{D1E1B29A-E9A0-4EF8-8BB6-D592D487B986}" presName="horz1" presStyleCnt="0"/>
      <dgm:spPr/>
    </dgm:pt>
    <dgm:pt modelId="{9A673AF0-1ACD-497D-B3C3-8B0EDA0E418B}" type="pres">
      <dgm:prSet presAssocID="{D1E1B29A-E9A0-4EF8-8BB6-D592D487B986}" presName="tx1" presStyleLbl="revTx" presStyleIdx="1" presStyleCnt="2"/>
      <dgm:spPr/>
    </dgm:pt>
    <dgm:pt modelId="{4BF0A082-A6DB-4B71-828F-33765A5EC390}" type="pres">
      <dgm:prSet presAssocID="{D1E1B29A-E9A0-4EF8-8BB6-D592D487B986}" presName="vert1" presStyleCnt="0"/>
      <dgm:spPr/>
    </dgm:pt>
  </dgm:ptLst>
  <dgm:cxnLst>
    <dgm:cxn modelId="{A39E821D-2C92-419F-A861-B0F93F53276E}" type="presOf" srcId="{9BABFEDC-FA5A-489C-BD4A-02562DCEC237}" destId="{9EC4C4DA-3D01-4FEE-9BCB-38D7FEDAB7CC}" srcOrd="0" destOrd="0" presId="urn:microsoft.com/office/officeart/2008/layout/LinedList"/>
    <dgm:cxn modelId="{01E82822-FB51-44A0-9D2A-48C529B90A65}" type="presOf" srcId="{74CA4D4F-7C37-444C-A6EF-1B968803E665}" destId="{BF24B92B-E900-452C-AAA2-6AA4C72B3715}" srcOrd="0" destOrd="0" presId="urn:microsoft.com/office/officeart/2008/layout/LinedList"/>
    <dgm:cxn modelId="{5BC3E439-3311-4030-B5E2-BF883ADAC399}" srcId="{9BABFEDC-FA5A-489C-BD4A-02562DCEC237}" destId="{74CA4D4F-7C37-444C-A6EF-1B968803E665}" srcOrd="0" destOrd="0" parTransId="{AB518222-1EFB-4265-BF6D-6F00D37FC620}" sibTransId="{00F10E62-7BCA-4A0D-A8E8-88F403B7AD2A}"/>
    <dgm:cxn modelId="{AFDFA78A-E2A4-4A2B-9D9F-2F80FC5F975F}" srcId="{9BABFEDC-FA5A-489C-BD4A-02562DCEC237}" destId="{D1E1B29A-E9A0-4EF8-8BB6-D592D487B986}" srcOrd="1" destOrd="0" parTransId="{FBFAA128-3FD2-4C44-9C69-ED7C1580E646}" sibTransId="{C7F31629-3F3F-4071-B07A-9347A8570633}"/>
    <dgm:cxn modelId="{BFCBDC90-ADAD-4E0B-A5D2-1347B69E9463}" type="presOf" srcId="{D1E1B29A-E9A0-4EF8-8BB6-D592D487B986}" destId="{9A673AF0-1ACD-497D-B3C3-8B0EDA0E418B}" srcOrd="0" destOrd="0" presId="urn:microsoft.com/office/officeart/2008/layout/LinedList"/>
    <dgm:cxn modelId="{93B218C7-2866-4B24-9662-6F27B0BF8A1A}" type="presParOf" srcId="{9EC4C4DA-3D01-4FEE-9BCB-38D7FEDAB7CC}" destId="{5CF745E6-79DD-436C-BAC9-329E1C13527F}" srcOrd="0" destOrd="0" presId="urn:microsoft.com/office/officeart/2008/layout/LinedList"/>
    <dgm:cxn modelId="{55EFC8B9-38DA-481A-A4CF-424872BF4B3F}" type="presParOf" srcId="{9EC4C4DA-3D01-4FEE-9BCB-38D7FEDAB7CC}" destId="{0DE6E225-E9F4-4CC4-ACA1-0E961A36745F}" srcOrd="1" destOrd="0" presId="urn:microsoft.com/office/officeart/2008/layout/LinedList"/>
    <dgm:cxn modelId="{3766B0A0-5166-43FB-A58B-C04B5286F1B7}" type="presParOf" srcId="{0DE6E225-E9F4-4CC4-ACA1-0E961A36745F}" destId="{BF24B92B-E900-452C-AAA2-6AA4C72B3715}" srcOrd="0" destOrd="0" presId="urn:microsoft.com/office/officeart/2008/layout/LinedList"/>
    <dgm:cxn modelId="{2EFAE9F0-B8F3-4390-AB36-91D4070BA68A}" type="presParOf" srcId="{0DE6E225-E9F4-4CC4-ACA1-0E961A36745F}" destId="{D59ACE88-2C52-49B9-B229-7D995F7A8E8D}" srcOrd="1" destOrd="0" presId="urn:microsoft.com/office/officeart/2008/layout/LinedList"/>
    <dgm:cxn modelId="{75A9C2BB-BA66-45DC-BEF1-16BA515A969E}" type="presParOf" srcId="{9EC4C4DA-3D01-4FEE-9BCB-38D7FEDAB7CC}" destId="{6B2952B4-7DC5-47DA-8EFA-CE30A2185720}" srcOrd="2" destOrd="0" presId="urn:microsoft.com/office/officeart/2008/layout/LinedList"/>
    <dgm:cxn modelId="{C65F86A1-EF49-427C-AE88-4F8029A8A538}" type="presParOf" srcId="{9EC4C4DA-3D01-4FEE-9BCB-38D7FEDAB7CC}" destId="{25F5A9ED-FC40-4D0D-968F-DBB5B0F2F2C6}" srcOrd="3" destOrd="0" presId="urn:microsoft.com/office/officeart/2008/layout/LinedList"/>
    <dgm:cxn modelId="{32ECAE2F-9672-4096-9EEA-68E254CAB14A}" type="presParOf" srcId="{25F5A9ED-FC40-4D0D-968F-DBB5B0F2F2C6}" destId="{9A673AF0-1ACD-497D-B3C3-8B0EDA0E418B}" srcOrd="0" destOrd="0" presId="urn:microsoft.com/office/officeart/2008/layout/LinedList"/>
    <dgm:cxn modelId="{427AB71C-D219-4CEE-9B92-D8BA259378AB}" type="presParOf" srcId="{25F5A9ED-FC40-4D0D-968F-DBB5B0F2F2C6}" destId="{4BF0A082-A6DB-4B71-828F-33765A5EC39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F7B3BC-7587-402C-9D76-351837196B5D}"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39D438DA-3C5D-4E5D-BFA2-4028F1F8A33A}">
      <dgm:prSet/>
      <dgm:spPr/>
      <dgm:t>
        <a:bodyPr/>
        <a:lstStyle/>
        <a:p>
          <a:r>
            <a:rPr lang="en-US" dirty="0"/>
            <a:t>Successful Applications of Operations Research Models</a:t>
          </a:r>
        </a:p>
      </dgm:t>
    </dgm:pt>
    <dgm:pt modelId="{E276B78E-B196-4AE9-8CC7-652EF4AB7301}" type="parTrans" cxnId="{A1E8ACF7-45BE-4C96-8DD1-4039F3543406}">
      <dgm:prSet/>
      <dgm:spPr/>
      <dgm:t>
        <a:bodyPr/>
        <a:lstStyle/>
        <a:p>
          <a:endParaRPr lang="en-US"/>
        </a:p>
      </dgm:t>
    </dgm:pt>
    <dgm:pt modelId="{48DE823A-37EC-49B4-98B9-FCE0E1351954}" type="sibTrans" cxnId="{A1E8ACF7-45BE-4C96-8DD1-4039F3543406}">
      <dgm:prSet/>
      <dgm:spPr/>
      <dgm:t>
        <a:bodyPr/>
        <a:lstStyle/>
        <a:p>
          <a:endParaRPr lang="en-US"/>
        </a:p>
      </dgm:t>
    </dgm:pt>
    <dgm:pt modelId="{5127B126-3E02-486D-B760-26AC35E6BDA0}">
      <dgm:prSet/>
      <dgm:spPr/>
      <dgm:t>
        <a:bodyPr/>
        <a:lstStyle/>
        <a:p>
          <a:r>
            <a:rPr lang="en-US" dirty="0"/>
            <a:t>Optimization modeling</a:t>
          </a:r>
        </a:p>
      </dgm:t>
    </dgm:pt>
    <dgm:pt modelId="{4917BD15-AC69-4EBD-A03C-DDDA6F0D965B}" type="parTrans" cxnId="{0631415B-3ABC-4EEB-B976-5D8F4E7FEED8}">
      <dgm:prSet/>
      <dgm:spPr/>
      <dgm:t>
        <a:bodyPr/>
        <a:lstStyle/>
        <a:p>
          <a:endParaRPr lang="en-US"/>
        </a:p>
      </dgm:t>
    </dgm:pt>
    <dgm:pt modelId="{D81A3D2E-239C-4E8E-A341-CE760B7EE9CA}" type="sibTrans" cxnId="{0631415B-3ABC-4EEB-B976-5D8F4E7FEED8}">
      <dgm:prSet/>
      <dgm:spPr/>
      <dgm:t>
        <a:bodyPr/>
        <a:lstStyle/>
        <a:p>
          <a:endParaRPr lang="en-US"/>
        </a:p>
      </dgm:t>
    </dgm:pt>
    <dgm:pt modelId="{25B3EFB4-C182-4D8C-9C21-0419D2F43D8D}">
      <dgm:prSet/>
      <dgm:spPr/>
      <dgm:t>
        <a:bodyPr/>
        <a:lstStyle/>
        <a:p>
          <a:r>
            <a:rPr lang="en-US" dirty="0"/>
            <a:t>Definitions and Concepts</a:t>
          </a:r>
        </a:p>
      </dgm:t>
    </dgm:pt>
    <dgm:pt modelId="{CA21C88F-960D-415E-B076-04416BD5E008}" type="parTrans" cxnId="{F13EA256-585A-4A29-91D3-92B5736485E8}">
      <dgm:prSet/>
      <dgm:spPr/>
      <dgm:t>
        <a:bodyPr/>
        <a:lstStyle/>
        <a:p>
          <a:endParaRPr lang="en-US"/>
        </a:p>
      </dgm:t>
    </dgm:pt>
    <dgm:pt modelId="{386A95B0-014F-4999-BB4B-F556AEC9524E}" type="sibTrans" cxnId="{F13EA256-585A-4A29-91D3-92B5736485E8}">
      <dgm:prSet/>
      <dgm:spPr/>
      <dgm:t>
        <a:bodyPr/>
        <a:lstStyle/>
        <a:p>
          <a:endParaRPr lang="en-US"/>
        </a:p>
      </dgm:t>
    </dgm:pt>
    <dgm:pt modelId="{95FAD4C6-7D01-4EC9-9A5F-A714C9F230BC}">
      <dgm:prSet/>
      <dgm:spPr/>
      <dgm:t>
        <a:bodyPr/>
        <a:lstStyle/>
        <a:p>
          <a:r>
            <a:rPr lang="en-US" dirty="0"/>
            <a:t>Algebraic Representation &amp; Model Formulations</a:t>
          </a:r>
        </a:p>
      </dgm:t>
    </dgm:pt>
    <dgm:pt modelId="{76178B05-8FAE-48C1-9CAF-744A9BEDC148}" type="parTrans" cxnId="{CBA5DF34-1F59-4EA8-AC89-8075773A3531}">
      <dgm:prSet/>
      <dgm:spPr/>
      <dgm:t>
        <a:bodyPr/>
        <a:lstStyle/>
        <a:p>
          <a:endParaRPr lang="en-US"/>
        </a:p>
      </dgm:t>
    </dgm:pt>
    <dgm:pt modelId="{773F3F67-8C86-498E-B3F7-C0B98CB56A44}" type="sibTrans" cxnId="{CBA5DF34-1F59-4EA8-AC89-8075773A3531}">
      <dgm:prSet/>
      <dgm:spPr/>
      <dgm:t>
        <a:bodyPr/>
        <a:lstStyle/>
        <a:p>
          <a:endParaRPr lang="en-US"/>
        </a:p>
      </dgm:t>
    </dgm:pt>
    <dgm:pt modelId="{4287F78B-4D09-46BB-BCC1-09DA25BC46F3}">
      <dgm:prSet/>
      <dgm:spPr/>
      <dgm:t>
        <a:bodyPr/>
        <a:lstStyle/>
        <a:p>
          <a:r>
            <a:rPr lang="en-US"/>
            <a:t>Workshop</a:t>
          </a:r>
        </a:p>
      </dgm:t>
    </dgm:pt>
    <dgm:pt modelId="{C9A42BE2-6364-4E83-9C8D-87ECDC9A64A7}" type="parTrans" cxnId="{40E8307C-4200-47EF-BFC5-7E46DBEDD12B}">
      <dgm:prSet/>
      <dgm:spPr/>
      <dgm:t>
        <a:bodyPr/>
        <a:lstStyle/>
        <a:p>
          <a:endParaRPr lang="en-US"/>
        </a:p>
      </dgm:t>
    </dgm:pt>
    <dgm:pt modelId="{4009FEE9-E6BE-483B-9A83-2E4A5B1A493A}" type="sibTrans" cxnId="{40E8307C-4200-47EF-BFC5-7E46DBEDD12B}">
      <dgm:prSet/>
      <dgm:spPr/>
      <dgm:t>
        <a:bodyPr/>
        <a:lstStyle/>
        <a:p>
          <a:endParaRPr lang="en-US"/>
        </a:p>
      </dgm:t>
    </dgm:pt>
    <dgm:pt modelId="{6DA1C37D-A28C-40DD-BBDC-462914AE509F}">
      <dgm:prSet/>
      <dgm:spPr/>
      <dgm:t>
        <a:bodyPr/>
        <a:lstStyle/>
        <a:p>
          <a:r>
            <a:rPr lang="en-US"/>
            <a:t>Software (R and Python packages)</a:t>
          </a:r>
        </a:p>
      </dgm:t>
    </dgm:pt>
    <dgm:pt modelId="{AB6034AA-BFF6-47CB-8085-91088D7B9A99}" type="parTrans" cxnId="{3509EEF3-0E4D-4F0C-9C50-C1CCD05A0DAE}">
      <dgm:prSet/>
      <dgm:spPr/>
      <dgm:t>
        <a:bodyPr/>
        <a:lstStyle/>
        <a:p>
          <a:endParaRPr lang="en-US"/>
        </a:p>
      </dgm:t>
    </dgm:pt>
    <dgm:pt modelId="{1856B3C2-A1F5-4344-A8BE-A82FE078D708}" type="sibTrans" cxnId="{3509EEF3-0E4D-4F0C-9C50-C1CCD05A0DAE}">
      <dgm:prSet/>
      <dgm:spPr/>
      <dgm:t>
        <a:bodyPr/>
        <a:lstStyle/>
        <a:p>
          <a:endParaRPr lang="en-US"/>
        </a:p>
      </dgm:t>
    </dgm:pt>
    <dgm:pt modelId="{653C8928-25E5-462F-9BD0-F20D05006B8D}">
      <dgm:prSet/>
      <dgm:spPr/>
      <dgm:t>
        <a:bodyPr/>
        <a:lstStyle/>
        <a:p>
          <a:r>
            <a:rPr lang="en-US" dirty="0"/>
            <a:t>Optimizer</a:t>
          </a:r>
        </a:p>
      </dgm:t>
    </dgm:pt>
    <dgm:pt modelId="{81A7C191-8003-4E35-ADD3-E6247893DE39}" type="parTrans" cxnId="{711F5AF7-88D3-4AC3-9DBB-5C35C937CCE2}">
      <dgm:prSet/>
      <dgm:spPr/>
      <dgm:t>
        <a:bodyPr/>
        <a:lstStyle/>
        <a:p>
          <a:endParaRPr lang="en-US"/>
        </a:p>
      </dgm:t>
    </dgm:pt>
    <dgm:pt modelId="{F1F0C8F5-527B-4741-A376-2F91A73767A4}" type="sibTrans" cxnId="{711F5AF7-88D3-4AC3-9DBB-5C35C937CCE2}">
      <dgm:prSet/>
      <dgm:spPr/>
      <dgm:t>
        <a:bodyPr/>
        <a:lstStyle/>
        <a:p>
          <a:endParaRPr lang="en-US"/>
        </a:p>
      </dgm:t>
    </dgm:pt>
    <dgm:pt modelId="{7D2B2ECD-6808-4E1A-B0D8-5CD845B068FF}">
      <dgm:prSet/>
      <dgm:spPr/>
      <dgm:t>
        <a:bodyPr/>
        <a:lstStyle/>
        <a:p>
          <a:r>
            <a:rPr lang="en-US" dirty="0"/>
            <a:t>Examples</a:t>
          </a:r>
        </a:p>
      </dgm:t>
    </dgm:pt>
    <dgm:pt modelId="{844A441D-F219-4140-AD79-683FE714FEDA}" type="parTrans" cxnId="{3AE59C4D-0CCB-4863-9D94-52BDE641A662}">
      <dgm:prSet/>
      <dgm:spPr/>
      <dgm:t>
        <a:bodyPr/>
        <a:lstStyle/>
        <a:p>
          <a:endParaRPr lang="en-US"/>
        </a:p>
      </dgm:t>
    </dgm:pt>
    <dgm:pt modelId="{A3F23899-BA2F-4719-9932-585E303F4C98}" type="sibTrans" cxnId="{3AE59C4D-0CCB-4863-9D94-52BDE641A662}">
      <dgm:prSet/>
      <dgm:spPr/>
      <dgm:t>
        <a:bodyPr/>
        <a:lstStyle/>
        <a:p>
          <a:endParaRPr lang="en-US"/>
        </a:p>
      </dgm:t>
    </dgm:pt>
    <dgm:pt modelId="{4B70CA7B-9EB9-40CA-9A82-CB66EE711A64}" type="pres">
      <dgm:prSet presAssocID="{61F7B3BC-7587-402C-9D76-351837196B5D}" presName="Name0" presStyleCnt="0">
        <dgm:presLayoutVars>
          <dgm:dir/>
          <dgm:animLvl val="lvl"/>
          <dgm:resizeHandles val="exact"/>
        </dgm:presLayoutVars>
      </dgm:prSet>
      <dgm:spPr/>
    </dgm:pt>
    <dgm:pt modelId="{E03036CD-38B7-4351-AAA3-4DC71291EEB4}" type="pres">
      <dgm:prSet presAssocID="{4287F78B-4D09-46BB-BCC1-09DA25BC46F3}" presName="boxAndChildren" presStyleCnt="0"/>
      <dgm:spPr/>
    </dgm:pt>
    <dgm:pt modelId="{AE3F68DA-528D-4A6E-8A87-D1F593241331}" type="pres">
      <dgm:prSet presAssocID="{4287F78B-4D09-46BB-BCC1-09DA25BC46F3}" presName="parentTextBox" presStyleLbl="node1" presStyleIdx="0" presStyleCnt="3"/>
      <dgm:spPr/>
    </dgm:pt>
    <dgm:pt modelId="{C5DA48D1-B698-4786-93C5-7183131B71D9}" type="pres">
      <dgm:prSet presAssocID="{4287F78B-4D09-46BB-BCC1-09DA25BC46F3}" presName="entireBox" presStyleLbl="node1" presStyleIdx="0" presStyleCnt="3"/>
      <dgm:spPr/>
    </dgm:pt>
    <dgm:pt modelId="{C6997B48-34B4-43EB-8DA2-4A6C41A170FD}" type="pres">
      <dgm:prSet presAssocID="{4287F78B-4D09-46BB-BCC1-09DA25BC46F3}" presName="descendantBox" presStyleCnt="0"/>
      <dgm:spPr/>
    </dgm:pt>
    <dgm:pt modelId="{5723D4B0-B05F-475B-A4C6-F4426D988353}" type="pres">
      <dgm:prSet presAssocID="{6DA1C37D-A28C-40DD-BBDC-462914AE509F}" presName="childTextBox" presStyleLbl="fgAccFollowNode1" presStyleIdx="0" presStyleCnt="5">
        <dgm:presLayoutVars>
          <dgm:bulletEnabled val="1"/>
        </dgm:presLayoutVars>
      </dgm:prSet>
      <dgm:spPr/>
    </dgm:pt>
    <dgm:pt modelId="{C7AC98FF-9CA0-4C37-AB9A-8C671FA591DA}" type="pres">
      <dgm:prSet presAssocID="{653C8928-25E5-462F-9BD0-F20D05006B8D}" presName="childTextBox" presStyleLbl="fgAccFollowNode1" presStyleIdx="1" presStyleCnt="5">
        <dgm:presLayoutVars>
          <dgm:bulletEnabled val="1"/>
        </dgm:presLayoutVars>
      </dgm:prSet>
      <dgm:spPr/>
    </dgm:pt>
    <dgm:pt modelId="{7BD1BE0F-4C5D-403E-A0A7-7E588DE21F5B}" type="pres">
      <dgm:prSet presAssocID="{7D2B2ECD-6808-4E1A-B0D8-5CD845B068FF}" presName="childTextBox" presStyleLbl="fgAccFollowNode1" presStyleIdx="2" presStyleCnt="5">
        <dgm:presLayoutVars>
          <dgm:bulletEnabled val="1"/>
        </dgm:presLayoutVars>
      </dgm:prSet>
      <dgm:spPr/>
    </dgm:pt>
    <dgm:pt modelId="{7FD9BADC-79F0-4C93-B71E-B4698C727D0A}" type="pres">
      <dgm:prSet presAssocID="{D81A3D2E-239C-4E8E-A341-CE760B7EE9CA}" presName="sp" presStyleCnt="0"/>
      <dgm:spPr/>
    </dgm:pt>
    <dgm:pt modelId="{68E62DCC-70EF-4BE1-AF16-8000084EE113}" type="pres">
      <dgm:prSet presAssocID="{5127B126-3E02-486D-B760-26AC35E6BDA0}" presName="arrowAndChildren" presStyleCnt="0"/>
      <dgm:spPr/>
    </dgm:pt>
    <dgm:pt modelId="{944F5CE1-574A-4A32-A658-CDA8E771A3D1}" type="pres">
      <dgm:prSet presAssocID="{5127B126-3E02-486D-B760-26AC35E6BDA0}" presName="parentTextArrow" presStyleLbl="node1" presStyleIdx="0" presStyleCnt="3"/>
      <dgm:spPr/>
    </dgm:pt>
    <dgm:pt modelId="{6B0F9BC1-DF83-47C5-BC04-940C1B67B01A}" type="pres">
      <dgm:prSet presAssocID="{5127B126-3E02-486D-B760-26AC35E6BDA0}" presName="arrow" presStyleLbl="node1" presStyleIdx="1" presStyleCnt="3"/>
      <dgm:spPr/>
    </dgm:pt>
    <dgm:pt modelId="{659C377E-07A6-4861-9290-64C86AE94A08}" type="pres">
      <dgm:prSet presAssocID="{5127B126-3E02-486D-B760-26AC35E6BDA0}" presName="descendantArrow" presStyleCnt="0"/>
      <dgm:spPr/>
    </dgm:pt>
    <dgm:pt modelId="{863DB0E6-2B83-4E68-BC08-64E5F458D96F}" type="pres">
      <dgm:prSet presAssocID="{25B3EFB4-C182-4D8C-9C21-0419D2F43D8D}" presName="childTextArrow" presStyleLbl="fgAccFollowNode1" presStyleIdx="3" presStyleCnt="5">
        <dgm:presLayoutVars>
          <dgm:bulletEnabled val="1"/>
        </dgm:presLayoutVars>
      </dgm:prSet>
      <dgm:spPr/>
    </dgm:pt>
    <dgm:pt modelId="{8E60F18C-AA68-4880-B0AB-A3B216092D5C}" type="pres">
      <dgm:prSet presAssocID="{95FAD4C6-7D01-4EC9-9A5F-A714C9F230BC}" presName="childTextArrow" presStyleLbl="fgAccFollowNode1" presStyleIdx="4" presStyleCnt="5">
        <dgm:presLayoutVars>
          <dgm:bulletEnabled val="1"/>
        </dgm:presLayoutVars>
      </dgm:prSet>
      <dgm:spPr/>
    </dgm:pt>
    <dgm:pt modelId="{1CCD4ECD-E6CD-48E2-9876-805871A36E11}" type="pres">
      <dgm:prSet presAssocID="{48DE823A-37EC-49B4-98B9-FCE0E1351954}" presName="sp" presStyleCnt="0"/>
      <dgm:spPr/>
    </dgm:pt>
    <dgm:pt modelId="{7E0A614A-FBAF-41EB-A345-E65148D10EF1}" type="pres">
      <dgm:prSet presAssocID="{39D438DA-3C5D-4E5D-BFA2-4028F1F8A33A}" presName="arrowAndChildren" presStyleCnt="0"/>
      <dgm:spPr/>
    </dgm:pt>
    <dgm:pt modelId="{B12BA1BF-010E-4A32-A209-409D4B5B03F4}" type="pres">
      <dgm:prSet presAssocID="{39D438DA-3C5D-4E5D-BFA2-4028F1F8A33A}" presName="parentTextArrow" presStyleLbl="node1" presStyleIdx="2" presStyleCnt="3"/>
      <dgm:spPr/>
    </dgm:pt>
  </dgm:ptLst>
  <dgm:cxnLst>
    <dgm:cxn modelId="{CBA5DF34-1F59-4EA8-AC89-8075773A3531}" srcId="{5127B126-3E02-486D-B760-26AC35E6BDA0}" destId="{95FAD4C6-7D01-4EC9-9A5F-A714C9F230BC}" srcOrd="1" destOrd="0" parTransId="{76178B05-8FAE-48C1-9CAF-744A9BEDC148}" sibTransId="{773F3F67-8C86-498E-B3F7-C0B98CB56A44}"/>
    <dgm:cxn modelId="{418FC238-135A-410D-8E05-868DD2C46263}" type="presOf" srcId="{95FAD4C6-7D01-4EC9-9A5F-A714C9F230BC}" destId="{8E60F18C-AA68-4880-B0AB-A3B216092D5C}" srcOrd="0" destOrd="0" presId="urn:microsoft.com/office/officeart/2005/8/layout/process4"/>
    <dgm:cxn modelId="{0631415B-3ABC-4EEB-B976-5D8F4E7FEED8}" srcId="{61F7B3BC-7587-402C-9D76-351837196B5D}" destId="{5127B126-3E02-486D-B760-26AC35E6BDA0}" srcOrd="1" destOrd="0" parTransId="{4917BD15-AC69-4EBD-A03C-DDDA6F0D965B}" sibTransId="{D81A3D2E-239C-4E8E-A341-CE760B7EE9CA}"/>
    <dgm:cxn modelId="{EFD3B149-13E0-4992-921E-DAA396ACDBC8}" type="presOf" srcId="{25B3EFB4-C182-4D8C-9C21-0419D2F43D8D}" destId="{863DB0E6-2B83-4E68-BC08-64E5F458D96F}" srcOrd="0" destOrd="0" presId="urn:microsoft.com/office/officeart/2005/8/layout/process4"/>
    <dgm:cxn modelId="{377E3F6C-3B69-445A-A6FD-3BE55FF0C862}" type="presOf" srcId="{61F7B3BC-7587-402C-9D76-351837196B5D}" destId="{4B70CA7B-9EB9-40CA-9A82-CB66EE711A64}" srcOrd="0" destOrd="0" presId="urn:microsoft.com/office/officeart/2005/8/layout/process4"/>
    <dgm:cxn modelId="{3AE59C4D-0CCB-4863-9D94-52BDE641A662}" srcId="{4287F78B-4D09-46BB-BCC1-09DA25BC46F3}" destId="{7D2B2ECD-6808-4E1A-B0D8-5CD845B068FF}" srcOrd="2" destOrd="0" parTransId="{844A441D-F219-4140-AD79-683FE714FEDA}" sibTransId="{A3F23899-BA2F-4719-9932-585E303F4C98}"/>
    <dgm:cxn modelId="{8ECFFC73-77D1-41BB-AF0E-FADD3D3CEB8A}" type="presOf" srcId="{5127B126-3E02-486D-B760-26AC35E6BDA0}" destId="{6B0F9BC1-DF83-47C5-BC04-940C1B67B01A}" srcOrd="1" destOrd="0" presId="urn:microsoft.com/office/officeart/2005/8/layout/process4"/>
    <dgm:cxn modelId="{F13EA256-585A-4A29-91D3-92B5736485E8}" srcId="{5127B126-3E02-486D-B760-26AC35E6BDA0}" destId="{25B3EFB4-C182-4D8C-9C21-0419D2F43D8D}" srcOrd="0" destOrd="0" parTransId="{CA21C88F-960D-415E-B076-04416BD5E008}" sibTransId="{386A95B0-014F-4999-BB4B-F556AEC9524E}"/>
    <dgm:cxn modelId="{FD532E78-2356-4CC6-9C7C-D4EFA079D942}" type="presOf" srcId="{6DA1C37D-A28C-40DD-BBDC-462914AE509F}" destId="{5723D4B0-B05F-475B-A4C6-F4426D988353}" srcOrd="0" destOrd="0" presId="urn:microsoft.com/office/officeart/2005/8/layout/process4"/>
    <dgm:cxn modelId="{F0768E5A-5772-49FC-8EB3-1943CAA47832}" type="presOf" srcId="{4287F78B-4D09-46BB-BCC1-09DA25BC46F3}" destId="{C5DA48D1-B698-4786-93C5-7183131B71D9}" srcOrd="1" destOrd="0" presId="urn:microsoft.com/office/officeart/2005/8/layout/process4"/>
    <dgm:cxn modelId="{40E8307C-4200-47EF-BFC5-7E46DBEDD12B}" srcId="{61F7B3BC-7587-402C-9D76-351837196B5D}" destId="{4287F78B-4D09-46BB-BCC1-09DA25BC46F3}" srcOrd="2" destOrd="0" parTransId="{C9A42BE2-6364-4E83-9C8D-87ECDC9A64A7}" sibTransId="{4009FEE9-E6BE-483B-9A83-2E4A5B1A493A}"/>
    <dgm:cxn modelId="{0488C48D-BBBF-4C15-9BF3-DFB47218A85A}" type="presOf" srcId="{4287F78B-4D09-46BB-BCC1-09DA25BC46F3}" destId="{AE3F68DA-528D-4A6E-8A87-D1F593241331}" srcOrd="0" destOrd="0" presId="urn:microsoft.com/office/officeart/2005/8/layout/process4"/>
    <dgm:cxn modelId="{6A79E88E-75C2-4FB3-AF34-E4BB9857491C}" type="presOf" srcId="{653C8928-25E5-462F-9BD0-F20D05006B8D}" destId="{C7AC98FF-9CA0-4C37-AB9A-8C671FA591DA}" srcOrd="0" destOrd="0" presId="urn:microsoft.com/office/officeart/2005/8/layout/process4"/>
    <dgm:cxn modelId="{FBDDDB9A-2AEB-471B-9E31-FF541CE95797}" type="presOf" srcId="{5127B126-3E02-486D-B760-26AC35E6BDA0}" destId="{944F5CE1-574A-4A32-A658-CDA8E771A3D1}" srcOrd="0" destOrd="0" presId="urn:microsoft.com/office/officeart/2005/8/layout/process4"/>
    <dgm:cxn modelId="{44BDA4BF-F379-4959-9888-5C717FB090B1}" type="presOf" srcId="{7D2B2ECD-6808-4E1A-B0D8-5CD845B068FF}" destId="{7BD1BE0F-4C5D-403E-A0A7-7E588DE21F5B}" srcOrd="0" destOrd="0" presId="urn:microsoft.com/office/officeart/2005/8/layout/process4"/>
    <dgm:cxn modelId="{3509EEF3-0E4D-4F0C-9C50-C1CCD05A0DAE}" srcId="{4287F78B-4D09-46BB-BCC1-09DA25BC46F3}" destId="{6DA1C37D-A28C-40DD-BBDC-462914AE509F}" srcOrd="0" destOrd="0" parTransId="{AB6034AA-BFF6-47CB-8085-91088D7B9A99}" sibTransId="{1856B3C2-A1F5-4344-A8BE-A82FE078D708}"/>
    <dgm:cxn modelId="{711F5AF7-88D3-4AC3-9DBB-5C35C937CCE2}" srcId="{4287F78B-4D09-46BB-BCC1-09DA25BC46F3}" destId="{653C8928-25E5-462F-9BD0-F20D05006B8D}" srcOrd="1" destOrd="0" parTransId="{81A7C191-8003-4E35-ADD3-E6247893DE39}" sibTransId="{F1F0C8F5-527B-4741-A376-2F91A73767A4}"/>
    <dgm:cxn modelId="{A1E8ACF7-45BE-4C96-8DD1-4039F3543406}" srcId="{61F7B3BC-7587-402C-9D76-351837196B5D}" destId="{39D438DA-3C5D-4E5D-BFA2-4028F1F8A33A}" srcOrd="0" destOrd="0" parTransId="{E276B78E-B196-4AE9-8CC7-652EF4AB7301}" sibTransId="{48DE823A-37EC-49B4-98B9-FCE0E1351954}"/>
    <dgm:cxn modelId="{BB1BA3FA-A546-4F25-9413-00F4FBBA94C8}" type="presOf" srcId="{39D438DA-3C5D-4E5D-BFA2-4028F1F8A33A}" destId="{B12BA1BF-010E-4A32-A209-409D4B5B03F4}" srcOrd="0" destOrd="0" presId="urn:microsoft.com/office/officeart/2005/8/layout/process4"/>
    <dgm:cxn modelId="{8B1742EF-430C-4291-910A-508EE98B5B1D}" type="presParOf" srcId="{4B70CA7B-9EB9-40CA-9A82-CB66EE711A64}" destId="{E03036CD-38B7-4351-AAA3-4DC71291EEB4}" srcOrd="0" destOrd="0" presId="urn:microsoft.com/office/officeart/2005/8/layout/process4"/>
    <dgm:cxn modelId="{7212F43F-3303-4CD9-8A40-D5F4826ECDF9}" type="presParOf" srcId="{E03036CD-38B7-4351-AAA3-4DC71291EEB4}" destId="{AE3F68DA-528D-4A6E-8A87-D1F593241331}" srcOrd="0" destOrd="0" presId="urn:microsoft.com/office/officeart/2005/8/layout/process4"/>
    <dgm:cxn modelId="{E180A4FB-9F64-4436-892D-2DCD597A8F2C}" type="presParOf" srcId="{E03036CD-38B7-4351-AAA3-4DC71291EEB4}" destId="{C5DA48D1-B698-4786-93C5-7183131B71D9}" srcOrd="1" destOrd="0" presId="urn:microsoft.com/office/officeart/2005/8/layout/process4"/>
    <dgm:cxn modelId="{5DBEDAC0-C4B1-40AA-87C6-6BCD2E11A39F}" type="presParOf" srcId="{E03036CD-38B7-4351-AAA3-4DC71291EEB4}" destId="{C6997B48-34B4-43EB-8DA2-4A6C41A170FD}" srcOrd="2" destOrd="0" presId="urn:microsoft.com/office/officeart/2005/8/layout/process4"/>
    <dgm:cxn modelId="{A394D575-2753-424D-8766-EBB6199F2BAC}" type="presParOf" srcId="{C6997B48-34B4-43EB-8DA2-4A6C41A170FD}" destId="{5723D4B0-B05F-475B-A4C6-F4426D988353}" srcOrd="0" destOrd="0" presId="urn:microsoft.com/office/officeart/2005/8/layout/process4"/>
    <dgm:cxn modelId="{FAB4BDE2-B8D1-431D-8BFF-BA2B010FF451}" type="presParOf" srcId="{C6997B48-34B4-43EB-8DA2-4A6C41A170FD}" destId="{C7AC98FF-9CA0-4C37-AB9A-8C671FA591DA}" srcOrd="1" destOrd="0" presId="urn:microsoft.com/office/officeart/2005/8/layout/process4"/>
    <dgm:cxn modelId="{66F2D6A6-63A6-4AF5-A6BB-56EE95AD8F4E}" type="presParOf" srcId="{C6997B48-34B4-43EB-8DA2-4A6C41A170FD}" destId="{7BD1BE0F-4C5D-403E-A0A7-7E588DE21F5B}" srcOrd="2" destOrd="0" presId="urn:microsoft.com/office/officeart/2005/8/layout/process4"/>
    <dgm:cxn modelId="{CC8A5F04-5B2E-4117-AB8C-979B3FAF0547}" type="presParOf" srcId="{4B70CA7B-9EB9-40CA-9A82-CB66EE711A64}" destId="{7FD9BADC-79F0-4C93-B71E-B4698C727D0A}" srcOrd="1" destOrd="0" presId="urn:microsoft.com/office/officeart/2005/8/layout/process4"/>
    <dgm:cxn modelId="{8DEA1101-0E2D-46CA-B69E-D5AD8D2C6352}" type="presParOf" srcId="{4B70CA7B-9EB9-40CA-9A82-CB66EE711A64}" destId="{68E62DCC-70EF-4BE1-AF16-8000084EE113}" srcOrd="2" destOrd="0" presId="urn:microsoft.com/office/officeart/2005/8/layout/process4"/>
    <dgm:cxn modelId="{44FAC1EE-A308-4C47-9A76-0B99A3EA040B}" type="presParOf" srcId="{68E62DCC-70EF-4BE1-AF16-8000084EE113}" destId="{944F5CE1-574A-4A32-A658-CDA8E771A3D1}" srcOrd="0" destOrd="0" presId="urn:microsoft.com/office/officeart/2005/8/layout/process4"/>
    <dgm:cxn modelId="{F2353321-15EA-430B-9519-87E2849C43FD}" type="presParOf" srcId="{68E62DCC-70EF-4BE1-AF16-8000084EE113}" destId="{6B0F9BC1-DF83-47C5-BC04-940C1B67B01A}" srcOrd="1" destOrd="0" presId="urn:microsoft.com/office/officeart/2005/8/layout/process4"/>
    <dgm:cxn modelId="{8608B518-5EC9-4A54-A15D-B0E19B5B7016}" type="presParOf" srcId="{68E62DCC-70EF-4BE1-AF16-8000084EE113}" destId="{659C377E-07A6-4861-9290-64C86AE94A08}" srcOrd="2" destOrd="0" presId="urn:microsoft.com/office/officeart/2005/8/layout/process4"/>
    <dgm:cxn modelId="{AFD0E0AF-84AD-4072-B7A0-955FD7B9F602}" type="presParOf" srcId="{659C377E-07A6-4861-9290-64C86AE94A08}" destId="{863DB0E6-2B83-4E68-BC08-64E5F458D96F}" srcOrd="0" destOrd="0" presId="urn:microsoft.com/office/officeart/2005/8/layout/process4"/>
    <dgm:cxn modelId="{216E89B8-288D-4D1C-BD64-568DBC1EA19F}" type="presParOf" srcId="{659C377E-07A6-4861-9290-64C86AE94A08}" destId="{8E60F18C-AA68-4880-B0AB-A3B216092D5C}" srcOrd="1" destOrd="0" presId="urn:microsoft.com/office/officeart/2005/8/layout/process4"/>
    <dgm:cxn modelId="{8F52B0B6-D9FA-43FB-923D-57D53F658405}" type="presParOf" srcId="{4B70CA7B-9EB9-40CA-9A82-CB66EE711A64}" destId="{1CCD4ECD-E6CD-48E2-9876-805871A36E11}" srcOrd="3" destOrd="0" presId="urn:microsoft.com/office/officeart/2005/8/layout/process4"/>
    <dgm:cxn modelId="{8FB6046A-F482-4935-B6AE-807D4BFEF348}" type="presParOf" srcId="{4B70CA7B-9EB9-40CA-9A82-CB66EE711A64}" destId="{7E0A614A-FBAF-41EB-A345-E65148D10EF1}" srcOrd="4" destOrd="0" presId="urn:microsoft.com/office/officeart/2005/8/layout/process4"/>
    <dgm:cxn modelId="{6CC05D91-E85E-4DA1-8445-70E5CD8782A8}" type="presParOf" srcId="{7E0A614A-FBAF-41EB-A345-E65148D10EF1}" destId="{B12BA1BF-010E-4A32-A209-409D4B5B03F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E10B89-5109-4069-BB69-84E93F9457A6}"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A48F67-FB10-4E18-9190-257763AA9094}">
      <dgm:prSet custT="1"/>
      <dgm:spPr/>
      <dgm:t>
        <a:bodyPr/>
        <a:lstStyle/>
        <a:p>
          <a:pPr>
            <a:lnSpc>
              <a:spcPct val="100000"/>
            </a:lnSpc>
            <a:defRPr b="1"/>
          </a:pPr>
          <a:r>
            <a:rPr lang="en-US" sz="2400" b="1" dirty="0"/>
            <a:t>Transportation</a:t>
          </a:r>
          <a:endParaRPr lang="en-US" sz="2400" dirty="0"/>
        </a:p>
      </dgm:t>
    </dgm:pt>
    <dgm:pt modelId="{FBD3A92C-D29D-42BB-9456-2DB7DA0AAEF4}" type="parTrans" cxnId="{2BFE8997-655D-46C5-A9CE-05F54555367B}">
      <dgm:prSet/>
      <dgm:spPr/>
      <dgm:t>
        <a:bodyPr/>
        <a:lstStyle/>
        <a:p>
          <a:endParaRPr lang="en-US" sz="2800"/>
        </a:p>
      </dgm:t>
    </dgm:pt>
    <dgm:pt modelId="{27FB6EDD-394C-4CF6-8D19-1F662796F14F}" type="sibTrans" cxnId="{2BFE8997-655D-46C5-A9CE-05F54555367B}">
      <dgm:prSet/>
      <dgm:spPr/>
      <dgm:t>
        <a:bodyPr/>
        <a:lstStyle/>
        <a:p>
          <a:endParaRPr lang="en-US" sz="2800"/>
        </a:p>
      </dgm:t>
    </dgm:pt>
    <dgm:pt modelId="{38CA1B6C-0943-4F1C-ADFC-FAFBB593EDCF}">
      <dgm:prSet custT="1"/>
      <dgm:spPr/>
      <dgm:t>
        <a:bodyPr/>
        <a:lstStyle/>
        <a:p>
          <a:pPr>
            <a:lnSpc>
              <a:spcPct val="100000"/>
            </a:lnSpc>
          </a:pPr>
          <a:r>
            <a:rPr lang="en-US" sz="1800" b="1" dirty="0"/>
            <a:t>Bike Sharing</a:t>
          </a:r>
          <a:r>
            <a:rPr lang="en-US" sz="1800" dirty="0"/>
            <a:t>: </a:t>
          </a:r>
        </a:p>
        <a:p>
          <a:pPr>
            <a:lnSpc>
              <a:spcPct val="100000"/>
            </a:lnSpc>
          </a:pPr>
          <a:r>
            <a:rPr lang="en-US" sz="1800" dirty="0"/>
            <a:t>City Bikes. Location selection.  </a:t>
          </a:r>
          <a:r>
            <a:rPr lang="en-US" sz="1400" b="0" i="1" dirty="0"/>
            <a:t>A 10% increase in bike availability would increase ridership by more than 12%.</a:t>
          </a:r>
        </a:p>
        <a:p>
          <a:pPr>
            <a:lnSpc>
              <a:spcPct val="100000"/>
            </a:lnSpc>
          </a:pPr>
          <a:endParaRPr lang="en-US" sz="1200" dirty="0"/>
        </a:p>
      </dgm:t>
    </dgm:pt>
    <dgm:pt modelId="{E35EB862-DD3F-426D-85E1-7C3892A6E91B}" type="parTrans" cxnId="{93B8ECB5-8731-47BA-8557-938B21892A51}">
      <dgm:prSet/>
      <dgm:spPr/>
      <dgm:t>
        <a:bodyPr/>
        <a:lstStyle/>
        <a:p>
          <a:endParaRPr lang="en-US" sz="2800"/>
        </a:p>
      </dgm:t>
    </dgm:pt>
    <dgm:pt modelId="{320F30F8-C75E-4FDE-9156-662BA8196D9E}" type="sibTrans" cxnId="{93B8ECB5-8731-47BA-8557-938B21892A51}">
      <dgm:prSet/>
      <dgm:spPr/>
      <dgm:t>
        <a:bodyPr/>
        <a:lstStyle/>
        <a:p>
          <a:endParaRPr lang="en-US" sz="2800"/>
        </a:p>
      </dgm:t>
    </dgm:pt>
    <dgm:pt modelId="{DE63CDD2-9192-4726-B274-F19B6E9D4523}">
      <dgm:prSet custT="1"/>
      <dgm:spPr/>
      <dgm:t>
        <a:bodyPr/>
        <a:lstStyle/>
        <a:p>
          <a:pPr>
            <a:lnSpc>
              <a:spcPct val="100000"/>
            </a:lnSpc>
          </a:pPr>
          <a:r>
            <a:rPr lang="en-US" sz="1800" b="1" dirty="0"/>
            <a:t>School Bus:</a:t>
          </a:r>
          <a:r>
            <a:rPr lang="en-US" sz="1800" dirty="0"/>
            <a:t>  Routing and bell time optimization. </a:t>
          </a:r>
        </a:p>
        <a:p>
          <a:pPr>
            <a:lnSpc>
              <a:spcPct val="100000"/>
            </a:lnSpc>
          </a:pPr>
          <a:r>
            <a:rPr lang="en-US" sz="1400" b="0" i="1" dirty="0"/>
            <a:t>Boston saved $5 million in yearly savings (maintaining service quality despite a 50-bus fleet reduction)</a:t>
          </a:r>
          <a:r>
            <a:rPr lang="en-US" sz="1800" b="0" i="0" dirty="0"/>
            <a:t> </a:t>
          </a:r>
          <a:endParaRPr lang="en-US" sz="1800" dirty="0"/>
        </a:p>
      </dgm:t>
    </dgm:pt>
    <dgm:pt modelId="{3D012F32-874A-44E4-87F9-EE91D091D690}" type="parTrans" cxnId="{D1EF3FE8-2EB6-48DD-B706-BF8637417CC9}">
      <dgm:prSet/>
      <dgm:spPr/>
      <dgm:t>
        <a:bodyPr/>
        <a:lstStyle/>
        <a:p>
          <a:endParaRPr lang="en-US" sz="2800"/>
        </a:p>
      </dgm:t>
    </dgm:pt>
    <dgm:pt modelId="{C5812910-48E5-431B-ADC8-6F86A5596471}" type="sibTrans" cxnId="{D1EF3FE8-2EB6-48DD-B706-BF8637417CC9}">
      <dgm:prSet/>
      <dgm:spPr/>
      <dgm:t>
        <a:bodyPr/>
        <a:lstStyle/>
        <a:p>
          <a:endParaRPr lang="en-US" sz="2800"/>
        </a:p>
      </dgm:t>
    </dgm:pt>
    <dgm:pt modelId="{148531CA-FD81-4D94-9DCB-FBE9313C3085}">
      <dgm:prSet custT="1"/>
      <dgm:spPr/>
      <dgm:t>
        <a:bodyPr/>
        <a:lstStyle/>
        <a:p>
          <a:pPr>
            <a:lnSpc>
              <a:spcPct val="100000"/>
            </a:lnSpc>
            <a:defRPr b="1"/>
          </a:pPr>
          <a:r>
            <a:rPr lang="en-US" sz="2400" b="1" dirty="0"/>
            <a:t>Sports</a:t>
          </a:r>
          <a:endParaRPr lang="en-US" sz="2400" dirty="0"/>
        </a:p>
      </dgm:t>
    </dgm:pt>
    <dgm:pt modelId="{91DB6D10-7A88-4C04-B3E7-D388252365CF}" type="parTrans" cxnId="{7C377EBD-D6B3-4022-BA09-97E80400C524}">
      <dgm:prSet/>
      <dgm:spPr/>
      <dgm:t>
        <a:bodyPr/>
        <a:lstStyle/>
        <a:p>
          <a:endParaRPr lang="en-US" sz="2800"/>
        </a:p>
      </dgm:t>
    </dgm:pt>
    <dgm:pt modelId="{8176F0FC-D16A-495D-A085-1519E6882CBB}" type="sibTrans" cxnId="{7C377EBD-D6B3-4022-BA09-97E80400C524}">
      <dgm:prSet/>
      <dgm:spPr/>
      <dgm:t>
        <a:bodyPr/>
        <a:lstStyle/>
        <a:p>
          <a:endParaRPr lang="en-US" sz="2800"/>
        </a:p>
      </dgm:t>
    </dgm:pt>
    <dgm:pt modelId="{8741DAEC-290E-44A4-B1EB-C2D6B809F234}">
      <dgm:prSet custT="1"/>
      <dgm:spPr/>
      <dgm:t>
        <a:bodyPr/>
        <a:lstStyle/>
        <a:p>
          <a:pPr>
            <a:lnSpc>
              <a:spcPct val="100000"/>
            </a:lnSpc>
          </a:pPr>
          <a:r>
            <a:rPr lang="en-US" sz="1800" b="1" dirty="0"/>
            <a:t>Game Scheduling. </a:t>
          </a:r>
          <a:r>
            <a:rPr lang="en-US" sz="1800" dirty="0"/>
            <a:t>NFL. The allocation of home/away game. </a:t>
          </a:r>
        </a:p>
        <a:p>
          <a:pPr>
            <a:lnSpc>
              <a:spcPct val="100000"/>
            </a:lnSpc>
          </a:pPr>
          <a:endParaRPr lang="en-US" sz="1800" dirty="0"/>
        </a:p>
        <a:p>
          <a:pPr>
            <a:lnSpc>
              <a:spcPct val="100000"/>
            </a:lnSpc>
          </a:pPr>
          <a:r>
            <a:rPr lang="en-US" sz="1600" i="1" dirty="0"/>
            <a:t>Four people have 10 weeks to schedule 256 games over the course of a 17-week season.</a:t>
          </a:r>
        </a:p>
      </dgm:t>
    </dgm:pt>
    <dgm:pt modelId="{F08CA279-30CC-4F3C-8BB0-9C51670F07EA}" type="parTrans" cxnId="{379101A8-4F38-4DC4-AC17-A9003CE6646C}">
      <dgm:prSet/>
      <dgm:spPr/>
      <dgm:t>
        <a:bodyPr/>
        <a:lstStyle/>
        <a:p>
          <a:endParaRPr lang="en-US" sz="2800"/>
        </a:p>
      </dgm:t>
    </dgm:pt>
    <dgm:pt modelId="{0F246856-AAFE-426F-9ECA-EA4D45FF73BF}" type="sibTrans" cxnId="{379101A8-4F38-4DC4-AC17-A9003CE6646C}">
      <dgm:prSet/>
      <dgm:spPr/>
      <dgm:t>
        <a:bodyPr/>
        <a:lstStyle/>
        <a:p>
          <a:endParaRPr lang="en-US" sz="2800"/>
        </a:p>
      </dgm:t>
    </dgm:pt>
    <dgm:pt modelId="{30379007-99EE-478D-9EB5-EA6B3DD391F6}">
      <dgm:prSet custT="1"/>
      <dgm:spPr/>
      <dgm:t>
        <a:bodyPr/>
        <a:lstStyle/>
        <a:p>
          <a:pPr>
            <a:lnSpc>
              <a:spcPct val="100000"/>
            </a:lnSpc>
            <a:defRPr b="1"/>
          </a:pPr>
          <a:r>
            <a:rPr lang="en-US" sz="2400" b="1" dirty="0"/>
            <a:t>Public Policy</a:t>
          </a:r>
          <a:endParaRPr lang="en-US" sz="2400" dirty="0"/>
        </a:p>
      </dgm:t>
    </dgm:pt>
    <dgm:pt modelId="{7753A2E3-13D8-4D57-A6C8-C28DFC32D2F7}" type="parTrans" cxnId="{AEB21C55-D580-4B2C-B233-A5F396F7CECD}">
      <dgm:prSet/>
      <dgm:spPr/>
      <dgm:t>
        <a:bodyPr/>
        <a:lstStyle/>
        <a:p>
          <a:endParaRPr lang="en-US" sz="2800"/>
        </a:p>
      </dgm:t>
    </dgm:pt>
    <dgm:pt modelId="{F814FB78-BAC7-46C8-AB45-C84724F8C763}" type="sibTrans" cxnId="{AEB21C55-D580-4B2C-B233-A5F396F7CECD}">
      <dgm:prSet/>
      <dgm:spPr/>
      <dgm:t>
        <a:bodyPr/>
        <a:lstStyle/>
        <a:p>
          <a:endParaRPr lang="en-US" sz="2800"/>
        </a:p>
      </dgm:t>
    </dgm:pt>
    <dgm:pt modelId="{6096CA3B-3834-4DE1-809B-97AD10AAEB63}">
      <dgm:prSet custT="1"/>
      <dgm:spPr/>
      <dgm:t>
        <a:bodyPr/>
        <a:lstStyle/>
        <a:p>
          <a:pPr>
            <a:lnSpc>
              <a:spcPct val="100000"/>
            </a:lnSpc>
          </a:pPr>
          <a:r>
            <a:rPr lang="en-US" sz="1800" b="1" dirty="0"/>
            <a:t>Law Enforcement</a:t>
          </a:r>
          <a:r>
            <a:rPr lang="en-US" sz="1800" dirty="0"/>
            <a:t>: The Inmate Assignment and Scheduling Problem. </a:t>
          </a:r>
        </a:p>
        <a:p>
          <a:pPr>
            <a:lnSpc>
              <a:spcPct val="100000"/>
            </a:lnSpc>
          </a:pPr>
          <a:r>
            <a:rPr lang="en-US" sz="1400" b="0" i="1" dirty="0"/>
            <a:t>What once took seven employees nearly a week to accomplish can now be completed in less than 10 minutes at an expected savings of nearly $3 million.</a:t>
          </a:r>
          <a:endParaRPr lang="en-US" sz="1400" i="1" dirty="0"/>
        </a:p>
      </dgm:t>
    </dgm:pt>
    <dgm:pt modelId="{2048C107-76C7-426D-81B5-A65D9A1CF044}" type="parTrans" cxnId="{10989118-A593-4636-98EE-BBF4D317E3D9}">
      <dgm:prSet/>
      <dgm:spPr/>
      <dgm:t>
        <a:bodyPr/>
        <a:lstStyle/>
        <a:p>
          <a:endParaRPr lang="en-US" sz="2800"/>
        </a:p>
      </dgm:t>
    </dgm:pt>
    <dgm:pt modelId="{04D3F3A6-CF1A-4D3D-8021-BE29DB8EBD68}" type="sibTrans" cxnId="{10989118-A593-4636-98EE-BBF4D317E3D9}">
      <dgm:prSet/>
      <dgm:spPr/>
      <dgm:t>
        <a:bodyPr/>
        <a:lstStyle/>
        <a:p>
          <a:endParaRPr lang="en-US" sz="2800"/>
        </a:p>
      </dgm:t>
    </dgm:pt>
    <dgm:pt modelId="{0F0083DA-8242-462C-843A-610B34F08E03}">
      <dgm:prSet custT="1"/>
      <dgm:spPr/>
      <dgm:t>
        <a:bodyPr/>
        <a:lstStyle/>
        <a:p>
          <a:pPr>
            <a:lnSpc>
              <a:spcPct val="100000"/>
            </a:lnSpc>
            <a:defRPr b="1"/>
          </a:pPr>
          <a:r>
            <a:rPr lang="en-US" sz="2400" b="1" dirty="0"/>
            <a:t>Education</a:t>
          </a:r>
          <a:endParaRPr lang="en-US" sz="2400" dirty="0"/>
        </a:p>
      </dgm:t>
    </dgm:pt>
    <dgm:pt modelId="{B5FCFFDD-3F87-46C1-A298-7584345621D6}" type="parTrans" cxnId="{9BAA5457-EA69-4276-BEA2-AC0F5C7068D3}">
      <dgm:prSet/>
      <dgm:spPr/>
      <dgm:t>
        <a:bodyPr/>
        <a:lstStyle/>
        <a:p>
          <a:endParaRPr lang="en-US" sz="2800"/>
        </a:p>
      </dgm:t>
    </dgm:pt>
    <dgm:pt modelId="{2A4F2370-5723-4868-B655-A01A715E8602}" type="sibTrans" cxnId="{9BAA5457-EA69-4276-BEA2-AC0F5C7068D3}">
      <dgm:prSet/>
      <dgm:spPr/>
      <dgm:t>
        <a:bodyPr/>
        <a:lstStyle/>
        <a:p>
          <a:endParaRPr lang="en-US" sz="2800"/>
        </a:p>
      </dgm:t>
    </dgm:pt>
    <dgm:pt modelId="{1849DD50-2BB0-46BD-B543-E8193955B175}">
      <dgm:prSet custT="1"/>
      <dgm:spPr/>
      <dgm:t>
        <a:bodyPr/>
        <a:lstStyle/>
        <a:p>
          <a:pPr>
            <a:lnSpc>
              <a:spcPct val="100000"/>
            </a:lnSpc>
          </a:pPr>
          <a:r>
            <a:rPr lang="en-US" sz="1800" b="1" dirty="0"/>
            <a:t>Scholarship:  </a:t>
          </a:r>
          <a:r>
            <a:rPr lang="en-US" sz="1800" b="0" dirty="0"/>
            <a:t>M</a:t>
          </a:r>
          <a:r>
            <a:rPr lang="en-US" sz="1800" dirty="0"/>
            <a:t>erit-based scholarship allocation to maximize enrollment. </a:t>
          </a:r>
        </a:p>
        <a:p>
          <a:pPr>
            <a:lnSpc>
              <a:spcPct val="100000"/>
            </a:lnSpc>
          </a:pPr>
          <a:r>
            <a:rPr lang="en-US" sz="1600" i="1" dirty="0"/>
            <a:t>Increase 11% and 13% yearly enrollment under same budget. </a:t>
          </a:r>
        </a:p>
      </dgm:t>
    </dgm:pt>
    <dgm:pt modelId="{6ADEF50B-4F3E-4B81-9E9D-F7E623A48FF5}" type="parTrans" cxnId="{CB6ED5D2-1757-4070-B418-E9333540A497}">
      <dgm:prSet/>
      <dgm:spPr/>
      <dgm:t>
        <a:bodyPr/>
        <a:lstStyle/>
        <a:p>
          <a:endParaRPr lang="en-US" sz="2800"/>
        </a:p>
      </dgm:t>
    </dgm:pt>
    <dgm:pt modelId="{1288B3BE-A3F9-4F60-BA7E-ABEB40D41F6A}" type="sibTrans" cxnId="{CB6ED5D2-1757-4070-B418-E9333540A497}">
      <dgm:prSet/>
      <dgm:spPr/>
      <dgm:t>
        <a:bodyPr/>
        <a:lstStyle/>
        <a:p>
          <a:endParaRPr lang="en-US" sz="2800"/>
        </a:p>
      </dgm:t>
    </dgm:pt>
    <dgm:pt modelId="{BB8649AD-E628-425E-9823-6237AD9EC009}">
      <dgm:prSet custT="1"/>
      <dgm:spPr/>
      <dgm:t>
        <a:bodyPr/>
        <a:lstStyle/>
        <a:p>
          <a:pPr>
            <a:lnSpc>
              <a:spcPct val="100000"/>
            </a:lnSpc>
          </a:pPr>
          <a:r>
            <a:rPr lang="en-US" sz="1800" b="1" dirty="0"/>
            <a:t>Course</a:t>
          </a:r>
          <a:r>
            <a:rPr lang="en-US" sz="1800" dirty="0"/>
            <a:t>/</a:t>
          </a:r>
          <a:r>
            <a:rPr lang="en-US" sz="1800" b="1" dirty="0"/>
            <a:t>Exam:</a:t>
          </a:r>
          <a:r>
            <a:rPr lang="en-US" sz="1800" dirty="0"/>
            <a:t> Scheduling system to allocate classroom and time for course and exam.</a:t>
          </a:r>
        </a:p>
        <a:p>
          <a:pPr>
            <a:lnSpc>
              <a:spcPct val="100000"/>
            </a:lnSpc>
          </a:pPr>
          <a:r>
            <a:rPr lang="en-US" sz="1600" i="1" dirty="0"/>
            <a:t>Bill Gate’s Netflix documentary (episode 2)</a:t>
          </a:r>
        </a:p>
      </dgm:t>
    </dgm:pt>
    <dgm:pt modelId="{D6EB53BC-00A0-41C4-B3AE-520BEC8AF4EE}" type="parTrans" cxnId="{D29EF558-5C80-4DE7-B134-4FACD7D47356}">
      <dgm:prSet/>
      <dgm:spPr/>
      <dgm:t>
        <a:bodyPr/>
        <a:lstStyle/>
        <a:p>
          <a:endParaRPr lang="en-US" sz="2800"/>
        </a:p>
      </dgm:t>
    </dgm:pt>
    <dgm:pt modelId="{FB635134-7DD4-47D0-8965-A8C6570D1B8A}" type="sibTrans" cxnId="{D29EF558-5C80-4DE7-B134-4FACD7D47356}">
      <dgm:prSet/>
      <dgm:spPr/>
      <dgm:t>
        <a:bodyPr/>
        <a:lstStyle/>
        <a:p>
          <a:endParaRPr lang="en-US" sz="2800"/>
        </a:p>
      </dgm:t>
    </dgm:pt>
    <dgm:pt modelId="{38A372D8-E180-4DA0-AFC0-9D4B2B8C92F5}">
      <dgm:prSet custT="1"/>
      <dgm:spPr/>
      <dgm:t>
        <a:bodyPr/>
        <a:lstStyle/>
        <a:p>
          <a:pPr>
            <a:lnSpc>
              <a:spcPct val="100000"/>
            </a:lnSpc>
            <a:defRPr b="1"/>
          </a:pPr>
          <a:r>
            <a:rPr lang="en-US" sz="2400" b="1" dirty="0"/>
            <a:t>Retail</a:t>
          </a:r>
          <a:endParaRPr lang="en-US" sz="2400" dirty="0"/>
        </a:p>
      </dgm:t>
    </dgm:pt>
    <dgm:pt modelId="{4239A3A9-F730-4D0F-BBA1-347CE61891F8}" type="parTrans" cxnId="{D3175460-463E-4B51-8AB4-4143989543CC}">
      <dgm:prSet/>
      <dgm:spPr/>
      <dgm:t>
        <a:bodyPr/>
        <a:lstStyle/>
        <a:p>
          <a:endParaRPr lang="en-US" sz="2800"/>
        </a:p>
      </dgm:t>
    </dgm:pt>
    <dgm:pt modelId="{47085992-FAF1-4A4E-9BDD-0B7FCD48050E}" type="sibTrans" cxnId="{D3175460-463E-4B51-8AB4-4143989543CC}">
      <dgm:prSet/>
      <dgm:spPr/>
      <dgm:t>
        <a:bodyPr/>
        <a:lstStyle/>
        <a:p>
          <a:endParaRPr lang="en-US" sz="2800"/>
        </a:p>
      </dgm:t>
    </dgm:pt>
    <dgm:pt modelId="{937FBB1B-695F-443B-AEE4-F3901083E208}">
      <dgm:prSet custT="1"/>
      <dgm:spPr/>
      <dgm:t>
        <a:bodyPr/>
        <a:lstStyle/>
        <a:p>
          <a:pPr>
            <a:lnSpc>
              <a:spcPct val="100000"/>
            </a:lnSpc>
          </a:pPr>
          <a:r>
            <a:rPr lang="en-US" sz="1800" b="1" dirty="0"/>
            <a:t>Inventory</a:t>
          </a:r>
          <a:r>
            <a:rPr lang="en-US" sz="1800" dirty="0"/>
            <a:t>: Kroger.  Simulation-Optimization to Improve Pharmacy Inventory Management.</a:t>
          </a:r>
        </a:p>
        <a:p>
          <a:pPr>
            <a:lnSpc>
              <a:spcPct val="100000"/>
            </a:lnSpc>
          </a:pPr>
          <a:endParaRPr lang="en-US" sz="1800" dirty="0"/>
        </a:p>
        <a:p>
          <a:pPr>
            <a:lnSpc>
              <a:spcPct val="100000"/>
            </a:lnSpc>
          </a:pPr>
          <a:r>
            <a:rPr lang="en-US" sz="1600" b="0" i="1" dirty="0"/>
            <a:t>reduction in inventory by more than $120 million, and a reduction in labor cost equivalent to $10 million per year</a:t>
          </a:r>
          <a:endParaRPr lang="en-US" sz="1600" i="1" dirty="0"/>
        </a:p>
      </dgm:t>
    </dgm:pt>
    <dgm:pt modelId="{550906B0-BCB6-4E9C-BE04-B2F1D6B76A16}" type="parTrans" cxnId="{38215C3F-54F9-4A27-9B7D-F429C996AAD2}">
      <dgm:prSet/>
      <dgm:spPr/>
      <dgm:t>
        <a:bodyPr/>
        <a:lstStyle/>
        <a:p>
          <a:endParaRPr lang="en-US" sz="2800"/>
        </a:p>
      </dgm:t>
    </dgm:pt>
    <dgm:pt modelId="{C2BB2905-8F14-4DD8-9C77-D42509D1538F}" type="sibTrans" cxnId="{38215C3F-54F9-4A27-9B7D-F429C996AAD2}">
      <dgm:prSet/>
      <dgm:spPr/>
      <dgm:t>
        <a:bodyPr/>
        <a:lstStyle/>
        <a:p>
          <a:endParaRPr lang="en-US" sz="2800"/>
        </a:p>
      </dgm:t>
    </dgm:pt>
    <dgm:pt modelId="{FF8DF759-0131-43C3-A41A-72D540192903}" type="pres">
      <dgm:prSet presAssocID="{C4E10B89-5109-4069-BB69-84E93F9457A6}" presName="root" presStyleCnt="0">
        <dgm:presLayoutVars>
          <dgm:dir/>
          <dgm:resizeHandles val="exact"/>
        </dgm:presLayoutVars>
      </dgm:prSet>
      <dgm:spPr/>
    </dgm:pt>
    <dgm:pt modelId="{F4A38F66-D937-4CF0-8C4E-A2E1B48302B0}" type="pres">
      <dgm:prSet presAssocID="{ABA48F67-FB10-4E18-9190-257763AA9094}" presName="compNode" presStyleCnt="0"/>
      <dgm:spPr/>
    </dgm:pt>
    <dgm:pt modelId="{124B33C5-1A74-4534-9684-7C974C339017}" type="pres">
      <dgm:prSet presAssocID="{ABA48F67-FB10-4E18-9190-257763AA9094}" presName="iconRect" presStyleLbl="node1" presStyleIdx="0" presStyleCnt="5" custLinFactNeighborX="65603" custLinFactNeighborY="2327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ke"/>
        </a:ext>
      </dgm:extLst>
    </dgm:pt>
    <dgm:pt modelId="{947141F3-69EF-4594-BD90-4F65861B9E03}" type="pres">
      <dgm:prSet presAssocID="{ABA48F67-FB10-4E18-9190-257763AA9094}" presName="iconSpace" presStyleCnt="0"/>
      <dgm:spPr/>
    </dgm:pt>
    <dgm:pt modelId="{2E4E441A-6E05-416B-8F43-35E6C91A7178}" type="pres">
      <dgm:prSet presAssocID="{ABA48F67-FB10-4E18-9190-257763AA9094}" presName="parTx" presStyleLbl="revTx" presStyleIdx="0" presStyleCnt="10">
        <dgm:presLayoutVars>
          <dgm:chMax val="0"/>
          <dgm:chPref val="0"/>
        </dgm:presLayoutVars>
      </dgm:prSet>
      <dgm:spPr/>
    </dgm:pt>
    <dgm:pt modelId="{138B62E1-CCCD-4BC3-A56D-EEE4F346E2D7}" type="pres">
      <dgm:prSet presAssocID="{ABA48F67-FB10-4E18-9190-257763AA9094}" presName="txSpace" presStyleCnt="0"/>
      <dgm:spPr/>
    </dgm:pt>
    <dgm:pt modelId="{22E66C7D-7494-4614-98F8-083544009C1A}" type="pres">
      <dgm:prSet presAssocID="{ABA48F67-FB10-4E18-9190-257763AA9094}" presName="desTx" presStyleLbl="revTx" presStyleIdx="1" presStyleCnt="10">
        <dgm:presLayoutVars/>
      </dgm:prSet>
      <dgm:spPr/>
    </dgm:pt>
    <dgm:pt modelId="{836C14B2-B76B-4D47-8BF3-37FB674FC4DD}" type="pres">
      <dgm:prSet presAssocID="{27FB6EDD-394C-4CF6-8D19-1F662796F14F}" presName="sibTrans" presStyleCnt="0"/>
      <dgm:spPr/>
    </dgm:pt>
    <dgm:pt modelId="{50A6F277-43A6-42BF-BF10-6F5D376A5312}" type="pres">
      <dgm:prSet presAssocID="{148531CA-FD81-4D94-9DCB-FBE9313C3085}" presName="compNode" presStyleCnt="0"/>
      <dgm:spPr/>
    </dgm:pt>
    <dgm:pt modelId="{C5B40B32-691C-49D5-9B34-3C72443877AD}" type="pres">
      <dgm:prSet presAssocID="{148531CA-FD81-4D94-9DCB-FBE9313C3085}" presName="iconRect" presStyleLbl="node1" presStyleIdx="1" presStyleCnt="5" custLinFactNeighborX="45102" custLinFactNeighborY="1018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ketball"/>
        </a:ext>
      </dgm:extLst>
    </dgm:pt>
    <dgm:pt modelId="{BEC172A3-A286-45E3-872A-9334AAEC2C90}" type="pres">
      <dgm:prSet presAssocID="{148531CA-FD81-4D94-9DCB-FBE9313C3085}" presName="iconSpace" presStyleCnt="0"/>
      <dgm:spPr/>
    </dgm:pt>
    <dgm:pt modelId="{5BDAAA48-073D-4A3D-B62B-03D893526A1C}" type="pres">
      <dgm:prSet presAssocID="{148531CA-FD81-4D94-9DCB-FBE9313C3085}" presName="parTx" presStyleLbl="revTx" presStyleIdx="2" presStyleCnt="10">
        <dgm:presLayoutVars>
          <dgm:chMax val="0"/>
          <dgm:chPref val="0"/>
        </dgm:presLayoutVars>
      </dgm:prSet>
      <dgm:spPr/>
    </dgm:pt>
    <dgm:pt modelId="{BDC42746-9313-4297-876B-A702E6249CF0}" type="pres">
      <dgm:prSet presAssocID="{148531CA-FD81-4D94-9DCB-FBE9313C3085}" presName="txSpace" presStyleCnt="0"/>
      <dgm:spPr/>
    </dgm:pt>
    <dgm:pt modelId="{D5D17FF1-9611-4FD6-A095-1131DEAD229D}" type="pres">
      <dgm:prSet presAssocID="{148531CA-FD81-4D94-9DCB-FBE9313C3085}" presName="desTx" presStyleLbl="revTx" presStyleIdx="3" presStyleCnt="10" custLinFactNeighborX="-2396" custLinFactNeighborY="-3474">
        <dgm:presLayoutVars/>
      </dgm:prSet>
      <dgm:spPr/>
    </dgm:pt>
    <dgm:pt modelId="{69571C82-F24D-4FFB-B382-6F32160A5B21}" type="pres">
      <dgm:prSet presAssocID="{8176F0FC-D16A-495D-A085-1519E6882CBB}" presName="sibTrans" presStyleCnt="0"/>
      <dgm:spPr/>
    </dgm:pt>
    <dgm:pt modelId="{16B5DA82-C622-4680-836A-75B0163F247C}" type="pres">
      <dgm:prSet presAssocID="{30379007-99EE-478D-9EB5-EA6B3DD391F6}" presName="compNode" presStyleCnt="0"/>
      <dgm:spPr/>
    </dgm:pt>
    <dgm:pt modelId="{5D02966D-B99D-4E78-B35B-DDF0BE4E2D03}" type="pres">
      <dgm:prSet presAssocID="{30379007-99EE-478D-9EB5-EA6B3DD391F6}" presName="iconRect" presStyleLbl="node1" presStyleIdx="2" presStyleCnt="5" custLinFactNeighborX="70016" custLinFactNeighborY="662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81328EDE-FF58-4BFE-B536-F458FAE97DFC}" type="pres">
      <dgm:prSet presAssocID="{30379007-99EE-478D-9EB5-EA6B3DD391F6}" presName="iconSpace" presStyleCnt="0"/>
      <dgm:spPr/>
    </dgm:pt>
    <dgm:pt modelId="{B9C742BA-8761-4F26-BDFC-E36A33DCB786}" type="pres">
      <dgm:prSet presAssocID="{30379007-99EE-478D-9EB5-EA6B3DD391F6}" presName="parTx" presStyleLbl="revTx" presStyleIdx="4" presStyleCnt="10">
        <dgm:presLayoutVars>
          <dgm:chMax val="0"/>
          <dgm:chPref val="0"/>
        </dgm:presLayoutVars>
      </dgm:prSet>
      <dgm:spPr/>
    </dgm:pt>
    <dgm:pt modelId="{24491A66-8D27-46F6-A23B-BAB39C7A54A9}" type="pres">
      <dgm:prSet presAssocID="{30379007-99EE-478D-9EB5-EA6B3DD391F6}" presName="txSpace" presStyleCnt="0"/>
      <dgm:spPr/>
    </dgm:pt>
    <dgm:pt modelId="{A0D95CBD-A8C4-4693-8E64-96126D46B8DF}" type="pres">
      <dgm:prSet presAssocID="{30379007-99EE-478D-9EB5-EA6B3DD391F6}" presName="desTx" presStyleLbl="revTx" presStyleIdx="5" presStyleCnt="10">
        <dgm:presLayoutVars/>
      </dgm:prSet>
      <dgm:spPr/>
    </dgm:pt>
    <dgm:pt modelId="{8E3CA81C-D7D3-4432-BD33-468793D6C1B4}" type="pres">
      <dgm:prSet presAssocID="{F814FB78-BAC7-46C8-AB45-C84724F8C763}" presName="sibTrans" presStyleCnt="0"/>
      <dgm:spPr/>
    </dgm:pt>
    <dgm:pt modelId="{933121B7-30EA-4915-807F-3C9BB75E6D67}" type="pres">
      <dgm:prSet presAssocID="{0F0083DA-8242-462C-843A-610B34F08E03}" presName="compNode" presStyleCnt="0"/>
      <dgm:spPr/>
    </dgm:pt>
    <dgm:pt modelId="{88B06CE4-70AC-48F8-B8CB-FD0D9F8E2F6C}" type="pres">
      <dgm:prSet presAssocID="{0F0083DA-8242-462C-843A-610B34F08E03}" presName="iconRect" presStyleLbl="node1" presStyleIdx="3" presStyleCnt="5" custLinFactNeighborX="50569" custLinFactNeighborY="1018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1FA59BED-C607-4BAA-8DA6-493C78916E68}" type="pres">
      <dgm:prSet presAssocID="{0F0083DA-8242-462C-843A-610B34F08E03}" presName="iconSpace" presStyleCnt="0"/>
      <dgm:spPr/>
    </dgm:pt>
    <dgm:pt modelId="{66D849A1-C2A1-4EA0-AF1A-E3F9145C12AB}" type="pres">
      <dgm:prSet presAssocID="{0F0083DA-8242-462C-843A-610B34F08E03}" presName="parTx" presStyleLbl="revTx" presStyleIdx="6" presStyleCnt="10" custLinFactNeighborX="1913" custLinFactNeighborY="5168">
        <dgm:presLayoutVars>
          <dgm:chMax val="0"/>
          <dgm:chPref val="0"/>
        </dgm:presLayoutVars>
      </dgm:prSet>
      <dgm:spPr/>
    </dgm:pt>
    <dgm:pt modelId="{185F1A3D-B846-4915-8CB9-65FCD637328C}" type="pres">
      <dgm:prSet presAssocID="{0F0083DA-8242-462C-843A-610B34F08E03}" presName="txSpace" presStyleCnt="0"/>
      <dgm:spPr/>
    </dgm:pt>
    <dgm:pt modelId="{B71A12E0-4247-4FA7-A497-8AE346B02758}" type="pres">
      <dgm:prSet presAssocID="{0F0083DA-8242-462C-843A-610B34F08E03}" presName="desTx" presStyleLbl="revTx" presStyleIdx="7" presStyleCnt="10" custScaleX="126106" custScaleY="102458">
        <dgm:presLayoutVars/>
      </dgm:prSet>
      <dgm:spPr/>
    </dgm:pt>
    <dgm:pt modelId="{FC2A6518-6828-48D3-87F3-4D8A9D392EFD}" type="pres">
      <dgm:prSet presAssocID="{2A4F2370-5723-4868-B655-A01A715E8602}" presName="sibTrans" presStyleCnt="0"/>
      <dgm:spPr/>
    </dgm:pt>
    <dgm:pt modelId="{B23F305F-1AD7-46F3-B00C-F3AF3317B9AD}" type="pres">
      <dgm:prSet presAssocID="{38A372D8-E180-4DA0-AFC0-9D4B2B8C92F5}" presName="compNode" presStyleCnt="0"/>
      <dgm:spPr/>
    </dgm:pt>
    <dgm:pt modelId="{31D48027-AD8F-4302-996B-163220189D4E}" type="pres">
      <dgm:prSet presAssocID="{38A372D8-E180-4DA0-AFC0-9D4B2B8C92F5}" presName="iconRect" presStyleLbl="node1" presStyleIdx="4" presStyleCnt="5" custLinFactNeighborX="4920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hopping cart"/>
        </a:ext>
      </dgm:extLst>
    </dgm:pt>
    <dgm:pt modelId="{5502C579-39AE-4C92-ACC2-3D1AB64A8647}" type="pres">
      <dgm:prSet presAssocID="{38A372D8-E180-4DA0-AFC0-9D4B2B8C92F5}" presName="iconSpace" presStyleCnt="0"/>
      <dgm:spPr/>
    </dgm:pt>
    <dgm:pt modelId="{0D895ED4-DAE6-470A-8814-28887DCF2294}" type="pres">
      <dgm:prSet presAssocID="{38A372D8-E180-4DA0-AFC0-9D4B2B8C92F5}" presName="parTx" presStyleLbl="revTx" presStyleIdx="8" presStyleCnt="10">
        <dgm:presLayoutVars>
          <dgm:chMax val="0"/>
          <dgm:chPref val="0"/>
        </dgm:presLayoutVars>
      </dgm:prSet>
      <dgm:spPr/>
    </dgm:pt>
    <dgm:pt modelId="{BD2B83A9-C9ED-4AE1-9571-83F2EF4CE8D2}" type="pres">
      <dgm:prSet presAssocID="{38A372D8-E180-4DA0-AFC0-9D4B2B8C92F5}" presName="txSpace" presStyleCnt="0"/>
      <dgm:spPr/>
    </dgm:pt>
    <dgm:pt modelId="{E92D9236-5570-42C0-BFC9-644C8CE1E365}" type="pres">
      <dgm:prSet presAssocID="{38A372D8-E180-4DA0-AFC0-9D4B2B8C92F5}" presName="desTx" presStyleLbl="revTx" presStyleIdx="9" presStyleCnt="10" custScaleX="119743" custLinFactNeighborX="-3444" custLinFactNeighborY="-2939">
        <dgm:presLayoutVars/>
      </dgm:prSet>
      <dgm:spPr/>
    </dgm:pt>
  </dgm:ptLst>
  <dgm:cxnLst>
    <dgm:cxn modelId="{59F31000-4277-42C8-9A11-20F80D7241BF}" type="presOf" srcId="{30379007-99EE-478D-9EB5-EA6B3DD391F6}" destId="{B9C742BA-8761-4F26-BDFC-E36A33DCB786}" srcOrd="0" destOrd="0" presId="urn:microsoft.com/office/officeart/2018/2/layout/IconLabelDescriptionList"/>
    <dgm:cxn modelId="{6CE75C03-8A73-4F01-9185-6CE189DC7921}" type="presOf" srcId="{148531CA-FD81-4D94-9DCB-FBE9313C3085}" destId="{5BDAAA48-073D-4A3D-B62B-03D893526A1C}" srcOrd="0" destOrd="0" presId="urn:microsoft.com/office/officeart/2018/2/layout/IconLabelDescriptionList"/>
    <dgm:cxn modelId="{A31AD610-F2FB-4EF1-B201-3A21D1674822}" type="presOf" srcId="{0F0083DA-8242-462C-843A-610B34F08E03}" destId="{66D849A1-C2A1-4EA0-AF1A-E3F9145C12AB}" srcOrd="0" destOrd="0" presId="urn:microsoft.com/office/officeart/2018/2/layout/IconLabelDescriptionList"/>
    <dgm:cxn modelId="{10989118-A593-4636-98EE-BBF4D317E3D9}" srcId="{30379007-99EE-478D-9EB5-EA6B3DD391F6}" destId="{6096CA3B-3834-4DE1-809B-97AD10AAEB63}" srcOrd="0" destOrd="0" parTransId="{2048C107-76C7-426D-81B5-A65D9A1CF044}" sibTransId="{04D3F3A6-CF1A-4D3D-8021-BE29DB8EBD68}"/>
    <dgm:cxn modelId="{4A92A21C-34AA-403E-8673-E9D0D9BD1477}" type="presOf" srcId="{937FBB1B-695F-443B-AEE4-F3901083E208}" destId="{E92D9236-5570-42C0-BFC9-644C8CE1E365}" srcOrd="0" destOrd="0" presId="urn:microsoft.com/office/officeart/2018/2/layout/IconLabelDescriptionList"/>
    <dgm:cxn modelId="{CABD871D-256C-478B-BC15-82AEF8DC5C54}" type="presOf" srcId="{38A372D8-E180-4DA0-AFC0-9D4B2B8C92F5}" destId="{0D895ED4-DAE6-470A-8814-28887DCF2294}" srcOrd="0" destOrd="0" presId="urn:microsoft.com/office/officeart/2018/2/layout/IconLabelDescriptionList"/>
    <dgm:cxn modelId="{23D2D23D-D234-42BB-A01C-9533F66EDFCE}" type="presOf" srcId="{ABA48F67-FB10-4E18-9190-257763AA9094}" destId="{2E4E441A-6E05-416B-8F43-35E6C91A7178}" srcOrd="0" destOrd="0" presId="urn:microsoft.com/office/officeart/2018/2/layout/IconLabelDescriptionList"/>
    <dgm:cxn modelId="{38215C3F-54F9-4A27-9B7D-F429C996AAD2}" srcId="{38A372D8-E180-4DA0-AFC0-9D4B2B8C92F5}" destId="{937FBB1B-695F-443B-AEE4-F3901083E208}" srcOrd="0" destOrd="0" parTransId="{550906B0-BCB6-4E9C-BE04-B2F1D6B76A16}" sibTransId="{C2BB2905-8F14-4DD8-9C77-D42509D1538F}"/>
    <dgm:cxn modelId="{D3175460-463E-4B51-8AB4-4143989543CC}" srcId="{C4E10B89-5109-4069-BB69-84E93F9457A6}" destId="{38A372D8-E180-4DA0-AFC0-9D4B2B8C92F5}" srcOrd="4" destOrd="0" parTransId="{4239A3A9-F730-4D0F-BBA1-347CE61891F8}" sibTransId="{47085992-FAF1-4A4E-9BDD-0B7FCD48050E}"/>
    <dgm:cxn modelId="{8B2E0046-38C0-4789-A502-8877C5B6C53B}" type="presOf" srcId="{DE63CDD2-9192-4726-B274-F19B6E9D4523}" destId="{22E66C7D-7494-4614-98F8-083544009C1A}" srcOrd="0" destOrd="1" presId="urn:microsoft.com/office/officeart/2018/2/layout/IconLabelDescriptionList"/>
    <dgm:cxn modelId="{D5CAA067-F834-4828-9053-410F186BB71C}" type="presOf" srcId="{1849DD50-2BB0-46BD-B543-E8193955B175}" destId="{B71A12E0-4247-4FA7-A497-8AE346B02758}" srcOrd="0" destOrd="0" presId="urn:microsoft.com/office/officeart/2018/2/layout/IconLabelDescriptionList"/>
    <dgm:cxn modelId="{69B9EE68-33B1-4831-AF7C-30F0CC271A58}" type="presOf" srcId="{38CA1B6C-0943-4F1C-ADFC-FAFBB593EDCF}" destId="{22E66C7D-7494-4614-98F8-083544009C1A}" srcOrd="0" destOrd="0" presId="urn:microsoft.com/office/officeart/2018/2/layout/IconLabelDescriptionList"/>
    <dgm:cxn modelId="{C6408849-F99C-41EF-B5C7-3BF645E73A5B}" type="presOf" srcId="{BB8649AD-E628-425E-9823-6237AD9EC009}" destId="{B71A12E0-4247-4FA7-A497-8AE346B02758}" srcOrd="0" destOrd="1" presId="urn:microsoft.com/office/officeart/2018/2/layout/IconLabelDescriptionList"/>
    <dgm:cxn modelId="{AEB21C55-D580-4B2C-B233-A5F396F7CECD}" srcId="{C4E10B89-5109-4069-BB69-84E93F9457A6}" destId="{30379007-99EE-478D-9EB5-EA6B3DD391F6}" srcOrd="2" destOrd="0" parTransId="{7753A2E3-13D8-4D57-A6C8-C28DFC32D2F7}" sibTransId="{F814FB78-BAC7-46C8-AB45-C84724F8C763}"/>
    <dgm:cxn modelId="{581E9676-8824-4DA0-92FA-E313AD8A5651}" type="presOf" srcId="{C4E10B89-5109-4069-BB69-84E93F9457A6}" destId="{FF8DF759-0131-43C3-A41A-72D540192903}" srcOrd="0" destOrd="0" presId="urn:microsoft.com/office/officeart/2018/2/layout/IconLabelDescriptionList"/>
    <dgm:cxn modelId="{9BAA5457-EA69-4276-BEA2-AC0F5C7068D3}" srcId="{C4E10B89-5109-4069-BB69-84E93F9457A6}" destId="{0F0083DA-8242-462C-843A-610B34F08E03}" srcOrd="3" destOrd="0" parTransId="{B5FCFFDD-3F87-46C1-A298-7584345621D6}" sibTransId="{2A4F2370-5723-4868-B655-A01A715E8602}"/>
    <dgm:cxn modelId="{D29EF558-5C80-4DE7-B134-4FACD7D47356}" srcId="{0F0083DA-8242-462C-843A-610B34F08E03}" destId="{BB8649AD-E628-425E-9823-6237AD9EC009}" srcOrd="1" destOrd="0" parTransId="{D6EB53BC-00A0-41C4-B3AE-520BEC8AF4EE}" sibTransId="{FB635134-7DD4-47D0-8965-A8C6570D1B8A}"/>
    <dgm:cxn modelId="{2BFE8997-655D-46C5-A9CE-05F54555367B}" srcId="{C4E10B89-5109-4069-BB69-84E93F9457A6}" destId="{ABA48F67-FB10-4E18-9190-257763AA9094}" srcOrd="0" destOrd="0" parTransId="{FBD3A92C-D29D-42BB-9456-2DB7DA0AAEF4}" sibTransId="{27FB6EDD-394C-4CF6-8D19-1F662796F14F}"/>
    <dgm:cxn modelId="{379101A8-4F38-4DC4-AC17-A9003CE6646C}" srcId="{148531CA-FD81-4D94-9DCB-FBE9313C3085}" destId="{8741DAEC-290E-44A4-B1EB-C2D6B809F234}" srcOrd="0" destOrd="0" parTransId="{F08CA279-30CC-4F3C-8BB0-9C51670F07EA}" sibTransId="{0F246856-AAFE-426F-9ECA-EA4D45FF73BF}"/>
    <dgm:cxn modelId="{560476B4-4857-43E7-B02B-3A62CEA0AE10}" type="presOf" srcId="{8741DAEC-290E-44A4-B1EB-C2D6B809F234}" destId="{D5D17FF1-9611-4FD6-A095-1131DEAD229D}" srcOrd="0" destOrd="0" presId="urn:microsoft.com/office/officeart/2018/2/layout/IconLabelDescriptionList"/>
    <dgm:cxn modelId="{93B8ECB5-8731-47BA-8557-938B21892A51}" srcId="{ABA48F67-FB10-4E18-9190-257763AA9094}" destId="{38CA1B6C-0943-4F1C-ADFC-FAFBB593EDCF}" srcOrd="0" destOrd="0" parTransId="{E35EB862-DD3F-426D-85E1-7C3892A6E91B}" sibTransId="{320F30F8-C75E-4FDE-9156-662BA8196D9E}"/>
    <dgm:cxn modelId="{7C377EBD-D6B3-4022-BA09-97E80400C524}" srcId="{C4E10B89-5109-4069-BB69-84E93F9457A6}" destId="{148531CA-FD81-4D94-9DCB-FBE9313C3085}" srcOrd="1" destOrd="0" parTransId="{91DB6D10-7A88-4C04-B3E7-D388252365CF}" sibTransId="{8176F0FC-D16A-495D-A085-1519E6882CBB}"/>
    <dgm:cxn modelId="{CB6ED5D2-1757-4070-B418-E9333540A497}" srcId="{0F0083DA-8242-462C-843A-610B34F08E03}" destId="{1849DD50-2BB0-46BD-B543-E8193955B175}" srcOrd="0" destOrd="0" parTransId="{6ADEF50B-4F3E-4B81-9E9D-F7E623A48FF5}" sibTransId="{1288B3BE-A3F9-4F60-BA7E-ABEB40D41F6A}"/>
    <dgm:cxn modelId="{D1EF3FE8-2EB6-48DD-B706-BF8637417CC9}" srcId="{ABA48F67-FB10-4E18-9190-257763AA9094}" destId="{DE63CDD2-9192-4726-B274-F19B6E9D4523}" srcOrd="1" destOrd="0" parTransId="{3D012F32-874A-44E4-87F9-EE91D091D690}" sibTransId="{C5812910-48E5-431B-ADC8-6F86A5596471}"/>
    <dgm:cxn modelId="{6BABB8F0-8C9D-4FAC-AC89-57FCCDFB0F21}" type="presOf" srcId="{6096CA3B-3834-4DE1-809B-97AD10AAEB63}" destId="{A0D95CBD-A8C4-4693-8E64-96126D46B8DF}" srcOrd="0" destOrd="0" presId="urn:microsoft.com/office/officeart/2018/2/layout/IconLabelDescriptionList"/>
    <dgm:cxn modelId="{2B13DC02-C73D-4935-8ED6-5219678E9816}" type="presParOf" srcId="{FF8DF759-0131-43C3-A41A-72D540192903}" destId="{F4A38F66-D937-4CF0-8C4E-A2E1B48302B0}" srcOrd="0" destOrd="0" presId="urn:microsoft.com/office/officeart/2018/2/layout/IconLabelDescriptionList"/>
    <dgm:cxn modelId="{ED4FCCC0-8ADD-4373-978C-56366488EE5B}" type="presParOf" srcId="{F4A38F66-D937-4CF0-8C4E-A2E1B48302B0}" destId="{124B33C5-1A74-4534-9684-7C974C339017}" srcOrd="0" destOrd="0" presId="urn:microsoft.com/office/officeart/2018/2/layout/IconLabelDescriptionList"/>
    <dgm:cxn modelId="{A3BA6032-7344-46E3-B79B-B70327DB9DC3}" type="presParOf" srcId="{F4A38F66-D937-4CF0-8C4E-A2E1B48302B0}" destId="{947141F3-69EF-4594-BD90-4F65861B9E03}" srcOrd="1" destOrd="0" presId="urn:microsoft.com/office/officeart/2018/2/layout/IconLabelDescriptionList"/>
    <dgm:cxn modelId="{CD5FB1DD-BAA0-43FF-A1FA-2FBD32E9D83A}" type="presParOf" srcId="{F4A38F66-D937-4CF0-8C4E-A2E1B48302B0}" destId="{2E4E441A-6E05-416B-8F43-35E6C91A7178}" srcOrd="2" destOrd="0" presId="urn:microsoft.com/office/officeart/2018/2/layout/IconLabelDescriptionList"/>
    <dgm:cxn modelId="{8A1A7F6F-F6A8-48AB-AB31-2D5D946A1899}" type="presParOf" srcId="{F4A38F66-D937-4CF0-8C4E-A2E1B48302B0}" destId="{138B62E1-CCCD-4BC3-A56D-EEE4F346E2D7}" srcOrd="3" destOrd="0" presId="urn:microsoft.com/office/officeart/2018/2/layout/IconLabelDescriptionList"/>
    <dgm:cxn modelId="{07B6D530-E943-4565-885D-97F62EED2BD6}" type="presParOf" srcId="{F4A38F66-D937-4CF0-8C4E-A2E1B48302B0}" destId="{22E66C7D-7494-4614-98F8-083544009C1A}" srcOrd="4" destOrd="0" presId="urn:microsoft.com/office/officeart/2018/2/layout/IconLabelDescriptionList"/>
    <dgm:cxn modelId="{B366277F-0E65-406F-A151-12F52699EE9D}" type="presParOf" srcId="{FF8DF759-0131-43C3-A41A-72D540192903}" destId="{836C14B2-B76B-4D47-8BF3-37FB674FC4DD}" srcOrd="1" destOrd="0" presId="urn:microsoft.com/office/officeart/2018/2/layout/IconLabelDescriptionList"/>
    <dgm:cxn modelId="{8CEB65C8-5D5B-46F7-8F0B-232BE11A3883}" type="presParOf" srcId="{FF8DF759-0131-43C3-A41A-72D540192903}" destId="{50A6F277-43A6-42BF-BF10-6F5D376A5312}" srcOrd="2" destOrd="0" presId="urn:microsoft.com/office/officeart/2018/2/layout/IconLabelDescriptionList"/>
    <dgm:cxn modelId="{B389A556-68C5-410C-8C47-8BF94DC5A585}" type="presParOf" srcId="{50A6F277-43A6-42BF-BF10-6F5D376A5312}" destId="{C5B40B32-691C-49D5-9B34-3C72443877AD}" srcOrd="0" destOrd="0" presId="urn:microsoft.com/office/officeart/2018/2/layout/IconLabelDescriptionList"/>
    <dgm:cxn modelId="{0292D455-B8A7-4C02-A299-BC569B30F08D}" type="presParOf" srcId="{50A6F277-43A6-42BF-BF10-6F5D376A5312}" destId="{BEC172A3-A286-45E3-872A-9334AAEC2C90}" srcOrd="1" destOrd="0" presId="urn:microsoft.com/office/officeart/2018/2/layout/IconLabelDescriptionList"/>
    <dgm:cxn modelId="{46ECDEE4-60D8-433E-B13F-737EC2C62B71}" type="presParOf" srcId="{50A6F277-43A6-42BF-BF10-6F5D376A5312}" destId="{5BDAAA48-073D-4A3D-B62B-03D893526A1C}" srcOrd="2" destOrd="0" presId="urn:microsoft.com/office/officeart/2018/2/layout/IconLabelDescriptionList"/>
    <dgm:cxn modelId="{2A5EDF59-9B4D-42C2-9BD2-6D52C0FB9950}" type="presParOf" srcId="{50A6F277-43A6-42BF-BF10-6F5D376A5312}" destId="{BDC42746-9313-4297-876B-A702E6249CF0}" srcOrd="3" destOrd="0" presId="urn:microsoft.com/office/officeart/2018/2/layout/IconLabelDescriptionList"/>
    <dgm:cxn modelId="{6AC674E5-C3CC-45A1-9B7C-D9C43C0B424A}" type="presParOf" srcId="{50A6F277-43A6-42BF-BF10-6F5D376A5312}" destId="{D5D17FF1-9611-4FD6-A095-1131DEAD229D}" srcOrd="4" destOrd="0" presId="urn:microsoft.com/office/officeart/2018/2/layout/IconLabelDescriptionList"/>
    <dgm:cxn modelId="{E106ED67-45A4-4F71-ABE5-9FC7228A61E1}" type="presParOf" srcId="{FF8DF759-0131-43C3-A41A-72D540192903}" destId="{69571C82-F24D-4FFB-B382-6F32160A5B21}" srcOrd="3" destOrd="0" presId="urn:microsoft.com/office/officeart/2018/2/layout/IconLabelDescriptionList"/>
    <dgm:cxn modelId="{A93D5E25-5DF9-44BC-92C0-70016FE8FB79}" type="presParOf" srcId="{FF8DF759-0131-43C3-A41A-72D540192903}" destId="{16B5DA82-C622-4680-836A-75B0163F247C}" srcOrd="4" destOrd="0" presId="urn:microsoft.com/office/officeart/2018/2/layout/IconLabelDescriptionList"/>
    <dgm:cxn modelId="{56E7BDA8-EE31-4A27-BC5D-A2D01037C777}" type="presParOf" srcId="{16B5DA82-C622-4680-836A-75B0163F247C}" destId="{5D02966D-B99D-4E78-B35B-DDF0BE4E2D03}" srcOrd="0" destOrd="0" presId="urn:microsoft.com/office/officeart/2018/2/layout/IconLabelDescriptionList"/>
    <dgm:cxn modelId="{E45CCAA9-6A31-47CE-A82B-FD82E3F05ABC}" type="presParOf" srcId="{16B5DA82-C622-4680-836A-75B0163F247C}" destId="{81328EDE-FF58-4BFE-B536-F458FAE97DFC}" srcOrd="1" destOrd="0" presId="urn:microsoft.com/office/officeart/2018/2/layout/IconLabelDescriptionList"/>
    <dgm:cxn modelId="{B4476856-6084-4B76-9D6F-B34B977E0731}" type="presParOf" srcId="{16B5DA82-C622-4680-836A-75B0163F247C}" destId="{B9C742BA-8761-4F26-BDFC-E36A33DCB786}" srcOrd="2" destOrd="0" presId="urn:microsoft.com/office/officeart/2018/2/layout/IconLabelDescriptionList"/>
    <dgm:cxn modelId="{59C24F14-DF82-4FEF-9EF0-B6922B9B2B54}" type="presParOf" srcId="{16B5DA82-C622-4680-836A-75B0163F247C}" destId="{24491A66-8D27-46F6-A23B-BAB39C7A54A9}" srcOrd="3" destOrd="0" presId="urn:microsoft.com/office/officeart/2018/2/layout/IconLabelDescriptionList"/>
    <dgm:cxn modelId="{F7FCB2BF-F2E8-4350-BCCF-4F25A26BEF36}" type="presParOf" srcId="{16B5DA82-C622-4680-836A-75B0163F247C}" destId="{A0D95CBD-A8C4-4693-8E64-96126D46B8DF}" srcOrd="4" destOrd="0" presId="urn:microsoft.com/office/officeart/2018/2/layout/IconLabelDescriptionList"/>
    <dgm:cxn modelId="{E19DFC92-FBB4-45A3-9541-2EEDBCE31AA3}" type="presParOf" srcId="{FF8DF759-0131-43C3-A41A-72D540192903}" destId="{8E3CA81C-D7D3-4432-BD33-468793D6C1B4}" srcOrd="5" destOrd="0" presId="urn:microsoft.com/office/officeart/2018/2/layout/IconLabelDescriptionList"/>
    <dgm:cxn modelId="{9FEAD2E0-8D25-48B0-916B-CF429C3D3AF6}" type="presParOf" srcId="{FF8DF759-0131-43C3-A41A-72D540192903}" destId="{933121B7-30EA-4915-807F-3C9BB75E6D67}" srcOrd="6" destOrd="0" presId="urn:microsoft.com/office/officeart/2018/2/layout/IconLabelDescriptionList"/>
    <dgm:cxn modelId="{7BEED9D6-4CFA-4298-9594-EFDBC53FA023}" type="presParOf" srcId="{933121B7-30EA-4915-807F-3C9BB75E6D67}" destId="{88B06CE4-70AC-48F8-B8CB-FD0D9F8E2F6C}" srcOrd="0" destOrd="0" presId="urn:microsoft.com/office/officeart/2018/2/layout/IconLabelDescriptionList"/>
    <dgm:cxn modelId="{ACB4C61F-D735-4772-9828-CF2A7EADE953}" type="presParOf" srcId="{933121B7-30EA-4915-807F-3C9BB75E6D67}" destId="{1FA59BED-C607-4BAA-8DA6-493C78916E68}" srcOrd="1" destOrd="0" presId="urn:microsoft.com/office/officeart/2018/2/layout/IconLabelDescriptionList"/>
    <dgm:cxn modelId="{602B2EB0-4F02-490D-8370-8306C7696753}" type="presParOf" srcId="{933121B7-30EA-4915-807F-3C9BB75E6D67}" destId="{66D849A1-C2A1-4EA0-AF1A-E3F9145C12AB}" srcOrd="2" destOrd="0" presId="urn:microsoft.com/office/officeart/2018/2/layout/IconLabelDescriptionList"/>
    <dgm:cxn modelId="{B10B7424-60B6-4AC4-B17A-E2036DBCEDF9}" type="presParOf" srcId="{933121B7-30EA-4915-807F-3C9BB75E6D67}" destId="{185F1A3D-B846-4915-8CB9-65FCD637328C}" srcOrd="3" destOrd="0" presId="urn:microsoft.com/office/officeart/2018/2/layout/IconLabelDescriptionList"/>
    <dgm:cxn modelId="{FD0CD0D9-1B9B-426D-981D-3586F7FF7194}" type="presParOf" srcId="{933121B7-30EA-4915-807F-3C9BB75E6D67}" destId="{B71A12E0-4247-4FA7-A497-8AE346B02758}" srcOrd="4" destOrd="0" presId="urn:microsoft.com/office/officeart/2018/2/layout/IconLabelDescriptionList"/>
    <dgm:cxn modelId="{20ADF757-7DFF-4D83-888B-D1745229FBA2}" type="presParOf" srcId="{FF8DF759-0131-43C3-A41A-72D540192903}" destId="{FC2A6518-6828-48D3-87F3-4D8A9D392EFD}" srcOrd="7" destOrd="0" presId="urn:microsoft.com/office/officeart/2018/2/layout/IconLabelDescriptionList"/>
    <dgm:cxn modelId="{0E4265E6-580F-43F1-9B04-D816756A0D09}" type="presParOf" srcId="{FF8DF759-0131-43C3-A41A-72D540192903}" destId="{B23F305F-1AD7-46F3-B00C-F3AF3317B9AD}" srcOrd="8" destOrd="0" presId="urn:microsoft.com/office/officeart/2018/2/layout/IconLabelDescriptionList"/>
    <dgm:cxn modelId="{DDF6396A-177F-416D-AB52-5C72E9C203BE}" type="presParOf" srcId="{B23F305F-1AD7-46F3-B00C-F3AF3317B9AD}" destId="{31D48027-AD8F-4302-996B-163220189D4E}" srcOrd="0" destOrd="0" presId="urn:microsoft.com/office/officeart/2018/2/layout/IconLabelDescriptionList"/>
    <dgm:cxn modelId="{AB7CBDCD-96D7-4FE3-B80A-93B89D51980A}" type="presParOf" srcId="{B23F305F-1AD7-46F3-B00C-F3AF3317B9AD}" destId="{5502C579-39AE-4C92-ACC2-3D1AB64A8647}" srcOrd="1" destOrd="0" presId="urn:microsoft.com/office/officeart/2018/2/layout/IconLabelDescriptionList"/>
    <dgm:cxn modelId="{86CDA1EF-B863-43DE-BE8E-BE827B464035}" type="presParOf" srcId="{B23F305F-1AD7-46F3-B00C-F3AF3317B9AD}" destId="{0D895ED4-DAE6-470A-8814-28887DCF2294}" srcOrd="2" destOrd="0" presId="urn:microsoft.com/office/officeart/2018/2/layout/IconLabelDescriptionList"/>
    <dgm:cxn modelId="{A1992023-1ED2-4B6C-8881-707222575BD5}" type="presParOf" srcId="{B23F305F-1AD7-46F3-B00C-F3AF3317B9AD}" destId="{BD2B83A9-C9ED-4AE1-9571-83F2EF4CE8D2}" srcOrd="3" destOrd="0" presId="urn:microsoft.com/office/officeart/2018/2/layout/IconLabelDescriptionList"/>
    <dgm:cxn modelId="{940E8B5F-B4FF-4315-9C10-E99910C9E152}" type="presParOf" srcId="{B23F305F-1AD7-46F3-B00C-F3AF3317B9AD}" destId="{E92D9236-5570-42C0-BFC9-644C8CE1E36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B3247-8508-4914-BA0F-80F323845B40}">
      <dsp:nvSpPr>
        <dsp:cNvPr id="0" name=""/>
        <dsp:cNvSpPr/>
      </dsp:nvSpPr>
      <dsp:spPr>
        <a:xfrm>
          <a:off x="0" y="724523"/>
          <a:ext cx="7037387" cy="954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OR involves a variety of techniques that aim to create math models that describe real or theoretical systems </a:t>
          </a:r>
        </a:p>
      </dsp:txBody>
      <dsp:txXfrm>
        <a:off x="46606" y="771129"/>
        <a:ext cx="6944175" cy="861507"/>
      </dsp:txXfrm>
    </dsp:sp>
    <dsp:sp modelId="{4FDE911A-E2D7-48BD-89DD-900024EFE9B7}">
      <dsp:nvSpPr>
        <dsp:cNvPr id="0" name=""/>
        <dsp:cNvSpPr/>
      </dsp:nvSpPr>
      <dsp:spPr>
        <a:xfrm>
          <a:off x="0" y="1748363"/>
          <a:ext cx="7037387" cy="95471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Solve the models for optimal solutions to improve systems efficiency and support decision-making</a:t>
          </a:r>
        </a:p>
      </dsp:txBody>
      <dsp:txXfrm>
        <a:off x="46606" y="1794969"/>
        <a:ext cx="6944175" cy="861507"/>
      </dsp:txXfrm>
    </dsp:sp>
    <dsp:sp modelId="{33FA52B7-AA8C-4980-BB68-F238682AF71D}">
      <dsp:nvSpPr>
        <dsp:cNvPr id="0" name=""/>
        <dsp:cNvSpPr/>
      </dsp:nvSpPr>
      <dsp:spPr>
        <a:xfrm>
          <a:off x="0" y="2772203"/>
          <a:ext cx="7037387" cy="95471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is a scientific approach to making best decisions </a:t>
          </a:r>
        </a:p>
      </dsp:txBody>
      <dsp:txXfrm>
        <a:off x="46606" y="2818809"/>
        <a:ext cx="6944175" cy="861507"/>
      </dsp:txXfrm>
    </dsp:sp>
    <dsp:sp modelId="{1D402E06-0F5A-4386-8128-764E5BBC4CB2}">
      <dsp:nvSpPr>
        <dsp:cNvPr id="0" name=""/>
        <dsp:cNvSpPr/>
      </dsp:nvSpPr>
      <dsp:spPr>
        <a:xfrm>
          <a:off x="0" y="3796043"/>
          <a:ext cx="7037387" cy="9547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 model is usually under conditions requires the allocation of limited resources(time, budget, etc.)</a:t>
          </a:r>
        </a:p>
      </dsp:txBody>
      <dsp:txXfrm>
        <a:off x="46606" y="3842649"/>
        <a:ext cx="6944175" cy="861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745E6-79DD-436C-BAC9-329E1C13527F}">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24B92B-E900-452C-AAA2-6AA4C72B3715}">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“All models are wrong, but some are useful” </a:t>
          </a:r>
        </a:p>
      </dsp:txBody>
      <dsp:txXfrm>
        <a:off x="0" y="0"/>
        <a:ext cx="6492875" cy="2552700"/>
      </dsp:txXfrm>
    </dsp:sp>
    <dsp:sp modelId="{6B2952B4-7DC5-47DA-8EFA-CE30A2185720}">
      <dsp:nvSpPr>
        <dsp:cNvPr id="0" name=""/>
        <dsp:cNvSpPr/>
      </dsp:nvSpPr>
      <dsp:spPr>
        <a:xfrm>
          <a:off x="0" y="255270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673AF0-1ACD-497D-B3C3-8B0EDA0E418B}">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 George Box (1919-2013)</a:t>
          </a:r>
        </a:p>
      </dsp:txBody>
      <dsp:txXfrm>
        <a:off x="0" y="2552700"/>
        <a:ext cx="6492875" cy="2552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A48D1-B698-4786-93C5-7183131B71D9}">
      <dsp:nvSpPr>
        <dsp:cNvPr id="0" name=""/>
        <dsp:cNvSpPr/>
      </dsp:nvSpPr>
      <dsp:spPr>
        <a:xfrm>
          <a:off x="0" y="4121538"/>
          <a:ext cx="7037387" cy="13527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Workshop</a:t>
          </a:r>
        </a:p>
      </dsp:txBody>
      <dsp:txXfrm>
        <a:off x="0" y="4121538"/>
        <a:ext cx="7037387" cy="730501"/>
      </dsp:txXfrm>
    </dsp:sp>
    <dsp:sp modelId="{5723D4B0-B05F-475B-A4C6-F4426D988353}">
      <dsp:nvSpPr>
        <dsp:cNvPr id="0" name=""/>
        <dsp:cNvSpPr/>
      </dsp:nvSpPr>
      <dsp:spPr>
        <a:xfrm>
          <a:off x="3436" y="4824984"/>
          <a:ext cx="2343504" cy="6222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Software (R and Python packages)</a:t>
          </a:r>
        </a:p>
      </dsp:txBody>
      <dsp:txXfrm>
        <a:off x="3436" y="4824984"/>
        <a:ext cx="2343504" cy="622279"/>
      </dsp:txXfrm>
    </dsp:sp>
    <dsp:sp modelId="{C7AC98FF-9CA0-4C37-AB9A-8C671FA591DA}">
      <dsp:nvSpPr>
        <dsp:cNvPr id="0" name=""/>
        <dsp:cNvSpPr/>
      </dsp:nvSpPr>
      <dsp:spPr>
        <a:xfrm>
          <a:off x="2346941" y="4824984"/>
          <a:ext cx="2343504" cy="6222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Optimizer</a:t>
          </a:r>
        </a:p>
      </dsp:txBody>
      <dsp:txXfrm>
        <a:off x="2346941" y="4824984"/>
        <a:ext cx="2343504" cy="622279"/>
      </dsp:txXfrm>
    </dsp:sp>
    <dsp:sp modelId="{7BD1BE0F-4C5D-403E-A0A7-7E588DE21F5B}">
      <dsp:nvSpPr>
        <dsp:cNvPr id="0" name=""/>
        <dsp:cNvSpPr/>
      </dsp:nvSpPr>
      <dsp:spPr>
        <a:xfrm>
          <a:off x="4690445" y="4824984"/>
          <a:ext cx="2343504" cy="6222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Examples</a:t>
          </a:r>
        </a:p>
      </dsp:txBody>
      <dsp:txXfrm>
        <a:off x="4690445" y="4824984"/>
        <a:ext cx="2343504" cy="622279"/>
      </dsp:txXfrm>
    </dsp:sp>
    <dsp:sp modelId="{6B0F9BC1-DF83-47C5-BC04-940C1B67B01A}">
      <dsp:nvSpPr>
        <dsp:cNvPr id="0" name=""/>
        <dsp:cNvSpPr/>
      </dsp:nvSpPr>
      <dsp:spPr>
        <a:xfrm rot="10800000">
          <a:off x="0" y="2061253"/>
          <a:ext cx="7037387" cy="2080576"/>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Optimization modeling</a:t>
          </a:r>
        </a:p>
      </dsp:txBody>
      <dsp:txXfrm rot="-10800000">
        <a:off x="0" y="2061253"/>
        <a:ext cx="7037387" cy="730282"/>
      </dsp:txXfrm>
    </dsp:sp>
    <dsp:sp modelId="{863DB0E6-2B83-4E68-BC08-64E5F458D96F}">
      <dsp:nvSpPr>
        <dsp:cNvPr id="0" name=""/>
        <dsp:cNvSpPr/>
      </dsp:nvSpPr>
      <dsp:spPr>
        <a:xfrm>
          <a:off x="0" y="2791535"/>
          <a:ext cx="3518693" cy="62209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Definitions and Concepts</a:t>
          </a:r>
        </a:p>
      </dsp:txBody>
      <dsp:txXfrm>
        <a:off x="0" y="2791535"/>
        <a:ext cx="3518693" cy="622092"/>
      </dsp:txXfrm>
    </dsp:sp>
    <dsp:sp modelId="{8E60F18C-AA68-4880-B0AB-A3B216092D5C}">
      <dsp:nvSpPr>
        <dsp:cNvPr id="0" name=""/>
        <dsp:cNvSpPr/>
      </dsp:nvSpPr>
      <dsp:spPr>
        <a:xfrm>
          <a:off x="3518693" y="2791535"/>
          <a:ext cx="3518693" cy="62209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Algebraic Representation &amp; Model Formulations</a:t>
          </a:r>
        </a:p>
      </dsp:txBody>
      <dsp:txXfrm>
        <a:off x="3518693" y="2791535"/>
        <a:ext cx="3518693" cy="622092"/>
      </dsp:txXfrm>
    </dsp:sp>
    <dsp:sp modelId="{B12BA1BF-010E-4A32-A209-409D4B5B03F4}">
      <dsp:nvSpPr>
        <dsp:cNvPr id="0" name=""/>
        <dsp:cNvSpPr/>
      </dsp:nvSpPr>
      <dsp:spPr>
        <a:xfrm rot="10800000">
          <a:off x="0" y="967"/>
          <a:ext cx="7037387" cy="2080576"/>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Successful Applications of Operations Research Models</a:t>
          </a:r>
        </a:p>
      </dsp:txBody>
      <dsp:txXfrm rot="10800000">
        <a:off x="0" y="967"/>
        <a:ext cx="7037387" cy="13518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B33C5-1A74-4534-9684-7C974C339017}">
      <dsp:nvSpPr>
        <dsp:cNvPr id="0" name=""/>
        <dsp:cNvSpPr/>
      </dsp:nvSpPr>
      <dsp:spPr>
        <a:xfrm>
          <a:off x="449620" y="154353"/>
          <a:ext cx="660945" cy="660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4E441A-6E05-416B-8F43-35E6C91A7178}">
      <dsp:nvSpPr>
        <dsp:cNvPr id="0" name=""/>
        <dsp:cNvSpPr/>
      </dsp:nvSpPr>
      <dsp:spPr>
        <a:xfrm>
          <a:off x="16020" y="903877"/>
          <a:ext cx="1888415" cy="372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kern="1200" dirty="0"/>
            <a:t>Transportation</a:t>
          </a:r>
          <a:endParaRPr lang="en-US" sz="2400" kern="1200" dirty="0"/>
        </a:p>
      </dsp:txBody>
      <dsp:txXfrm>
        <a:off x="16020" y="903877"/>
        <a:ext cx="1888415" cy="372145"/>
      </dsp:txXfrm>
    </dsp:sp>
    <dsp:sp modelId="{22E66C7D-7494-4614-98F8-083544009C1A}">
      <dsp:nvSpPr>
        <dsp:cNvPr id="0" name=""/>
        <dsp:cNvSpPr/>
      </dsp:nvSpPr>
      <dsp:spPr>
        <a:xfrm>
          <a:off x="16020" y="1388779"/>
          <a:ext cx="1888415" cy="4248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Bike Sharing</a:t>
          </a:r>
          <a:r>
            <a:rPr lang="en-US" sz="1800" kern="1200" dirty="0"/>
            <a:t>: </a:t>
          </a:r>
        </a:p>
        <a:p>
          <a:pPr marL="0" lvl="0" indent="0" algn="l" defTabSz="800100">
            <a:lnSpc>
              <a:spcPct val="100000"/>
            </a:lnSpc>
            <a:spcBef>
              <a:spcPct val="0"/>
            </a:spcBef>
            <a:spcAft>
              <a:spcPct val="35000"/>
            </a:spcAft>
            <a:buNone/>
          </a:pPr>
          <a:r>
            <a:rPr lang="en-US" sz="1800" kern="1200" dirty="0"/>
            <a:t>City Bikes. Location selection.  </a:t>
          </a:r>
          <a:r>
            <a:rPr lang="en-US" sz="1400" b="0" i="1" kern="1200" dirty="0"/>
            <a:t>A 10% increase in bike availability would increase ridership by more than 12%.</a:t>
          </a:r>
        </a:p>
        <a:p>
          <a:pPr marL="0" lvl="0" indent="0" algn="l" defTabSz="800100">
            <a:lnSpc>
              <a:spcPct val="100000"/>
            </a:lnSpc>
            <a:spcBef>
              <a:spcPct val="0"/>
            </a:spcBef>
            <a:spcAft>
              <a:spcPct val="35000"/>
            </a:spcAft>
            <a:buNone/>
          </a:pPr>
          <a:endParaRPr lang="en-US" sz="1200" kern="1200" dirty="0"/>
        </a:p>
        <a:p>
          <a:pPr marL="0" lvl="0" indent="0" algn="l" defTabSz="800100">
            <a:lnSpc>
              <a:spcPct val="100000"/>
            </a:lnSpc>
            <a:spcBef>
              <a:spcPct val="0"/>
            </a:spcBef>
            <a:spcAft>
              <a:spcPct val="35000"/>
            </a:spcAft>
            <a:buNone/>
          </a:pPr>
          <a:r>
            <a:rPr lang="en-US" sz="1800" b="1" kern="1200" dirty="0"/>
            <a:t>School Bus:</a:t>
          </a:r>
          <a:r>
            <a:rPr lang="en-US" sz="1800" kern="1200" dirty="0"/>
            <a:t>  Routing and bell time optimization. </a:t>
          </a:r>
        </a:p>
        <a:p>
          <a:pPr marL="0" lvl="0" indent="0" algn="l" defTabSz="800100">
            <a:lnSpc>
              <a:spcPct val="100000"/>
            </a:lnSpc>
            <a:spcBef>
              <a:spcPct val="0"/>
            </a:spcBef>
            <a:spcAft>
              <a:spcPct val="35000"/>
            </a:spcAft>
            <a:buNone/>
          </a:pPr>
          <a:r>
            <a:rPr lang="en-US" sz="1400" b="0" i="1" kern="1200" dirty="0"/>
            <a:t>Boston saved $5 million in yearly savings (maintaining service quality despite a 50-bus fleet reduction)</a:t>
          </a:r>
          <a:r>
            <a:rPr lang="en-US" sz="1800" b="0" i="0" kern="1200" dirty="0"/>
            <a:t> </a:t>
          </a:r>
          <a:endParaRPr lang="en-US" sz="1800" kern="1200" dirty="0"/>
        </a:p>
      </dsp:txBody>
      <dsp:txXfrm>
        <a:off x="16020" y="1388779"/>
        <a:ext cx="1888415" cy="4248559"/>
      </dsp:txXfrm>
    </dsp:sp>
    <dsp:sp modelId="{C5B40B32-691C-49D5-9B34-3C72443877AD}">
      <dsp:nvSpPr>
        <dsp:cNvPr id="0" name=""/>
        <dsp:cNvSpPr/>
      </dsp:nvSpPr>
      <dsp:spPr>
        <a:xfrm>
          <a:off x="2533008" y="67815"/>
          <a:ext cx="660945" cy="660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DAAA48-073D-4A3D-B62B-03D893526A1C}">
      <dsp:nvSpPr>
        <dsp:cNvPr id="0" name=""/>
        <dsp:cNvSpPr/>
      </dsp:nvSpPr>
      <dsp:spPr>
        <a:xfrm>
          <a:off x="2234908" y="903877"/>
          <a:ext cx="1888415" cy="372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kern="1200" dirty="0"/>
            <a:t>Sports</a:t>
          </a:r>
          <a:endParaRPr lang="en-US" sz="2400" kern="1200" dirty="0"/>
        </a:p>
      </dsp:txBody>
      <dsp:txXfrm>
        <a:off x="2234908" y="903877"/>
        <a:ext cx="1888415" cy="372145"/>
      </dsp:txXfrm>
    </dsp:sp>
    <dsp:sp modelId="{D5D17FF1-9611-4FD6-A095-1131DEAD229D}">
      <dsp:nvSpPr>
        <dsp:cNvPr id="0" name=""/>
        <dsp:cNvSpPr/>
      </dsp:nvSpPr>
      <dsp:spPr>
        <a:xfrm>
          <a:off x="2189662" y="1241184"/>
          <a:ext cx="1888415" cy="4248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Game Scheduling. </a:t>
          </a:r>
          <a:r>
            <a:rPr lang="en-US" sz="1800" kern="1200" dirty="0"/>
            <a:t>NFL. The allocation of home/away game. </a:t>
          </a:r>
        </a:p>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600" i="1" kern="1200" dirty="0"/>
            <a:t>Four people have 10 weeks to schedule 256 games over the course of a 17-week season.</a:t>
          </a:r>
        </a:p>
      </dsp:txBody>
      <dsp:txXfrm>
        <a:off x="2189662" y="1241184"/>
        <a:ext cx="1888415" cy="4248559"/>
      </dsp:txXfrm>
    </dsp:sp>
    <dsp:sp modelId="{5D02966D-B99D-4E78-B35B-DDF0BE4E2D03}">
      <dsp:nvSpPr>
        <dsp:cNvPr id="0" name=""/>
        <dsp:cNvSpPr/>
      </dsp:nvSpPr>
      <dsp:spPr>
        <a:xfrm>
          <a:off x="4916564" y="44305"/>
          <a:ext cx="660945" cy="6609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C742BA-8761-4F26-BDFC-E36A33DCB786}">
      <dsp:nvSpPr>
        <dsp:cNvPr id="0" name=""/>
        <dsp:cNvSpPr/>
      </dsp:nvSpPr>
      <dsp:spPr>
        <a:xfrm>
          <a:off x="4453797" y="903877"/>
          <a:ext cx="1888415" cy="372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kern="1200" dirty="0"/>
            <a:t>Public Policy</a:t>
          </a:r>
          <a:endParaRPr lang="en-US" sz="2400" kern="1200" dirty="0"/>
        </a:p>
      </dsp:txBody>
      <dsp:txXfrm>
        <a:off x="4453797" y="903877"/>
        <a:ext cx="1888415" cy="372145"/>
      </dsp:txXfrm>
    </dsp:sp>
    <dsp:sp modelId="{A0D95CBD-A8C4-4693-8E64-96126D46B8DF}">
      <dsp:nvSpPr>
        <dsp:cNvPr id="0" name=""/>
        <dsp:cNvSpPr/>
      </dsp:nvSpPr>
      <dsp:spPr>
        <a:xfrm>
          <a:off x="4453797" y="1388779"/>
          <a:ext cx="1888415" cy="4248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Law Enforcement</a:t>
          </a:r>
          <a:r>
            <a:rPr lang="en-US" sz="1800" kern="1200" dirty="0"/>
            <a:t>: The Inmate Assignment and Scheduling Problem. </a:t>
          </a:r>
        </a:p>
        <a:p>
          <a:pPr marL="0" lvl="0" indent="0" algn="l" defTabSz="800100">
            <a:lnSpc>
              <a:spcPct val="100000"/>
            </a:lnSpc>
            <a:spcBef>
              <a:spcPct val="0"/>
            </a:spcBef>
            <a:spcAft>
              <a:spcPct val="35000"/>
            </a:spcAft>
            <a:buNone/>
          </a:pPr>
          <a:r>
            <a:rPr lang="en-US" sz="1400" b="0" i="1" kern="1200" dirty="0"/>
            <a:t>What once took seven employees nearly a week to accomplish can now be completed in less than 10 minutes at an expected savings of nearly $3 million.</a:t>
          </a:r>
          <a:endParaRPr lang="en-US" sz="1400" i="1" kern="1200" dirty="0"/>
        </a:p>
      </dsp:txBody>
      <dsp:txXfrm>
        <a:off x="4453797" y="1388779"/>
        <a:ext cx="1888415" cy="4248559"/>
      </dsp:txXfrm>
    </dsp:sp>
    <dsp:sp modelId="{88B06CE4-70AC-48F8-B8CB-FD0D9F8E2F6C}">
      <dsp:nvSpPr>
        <dsp:cNvPr id="0" name=""/>
        <dsp:cNvSpPr/>
      </dsp:nvSpPr>
      <dsp:spPr>
        <a:xfrm>
          <a:off x="7253414" y="41708"/>
          <a:ext cx="660945" cy="6609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D849A1-C2A1-4EA0-AF1A-E3F9145C12AB}">
      <dsp:nvSpPr>
        <dsp:cNvPr id="0" name=""/>
        <dsp:cNvSpPr/>
      </dsp:nvSpPr>
      <dsp:spPr>
        <a:xfrm>
          <a:off x="6955306" y="897002"/>
          <a:ext cx="1888415" cy="372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kern="1200" dirty="0"/>
            <a:t>Education</a:t>
          </a:r>
          <a:endParaRPr lang="en-US" sz="2400" kern="1200" dirty="0"/>
        </a:p>
      </dsp:txBody>
      <dsp:txXfrm>
        <a:off x="6955306" y="897002"/>
        <a:ext cx="1888415" cy="372145"/>
      </dsp:txXfrm>
    </dsp:sp>
    <dsp:sp modelId="{B71A12E0-4247-4FA7-A497-8AE346B02758}">
      <dsp:nvSpPr>
        <dsp:cNvPr id="0" name=""/>
        <dsp:cNvSpPr/>
      </dsp:nvSpPr>
      <dsp:spPr>
        <a:xfrm>
          <a:off x="6672685" y="1310457"/>
          <a:ext cx="2381405" cy="4352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Scholarship:  </a:t>
          </a:r>
          <a:r>
            <a:rPr lang="en-US" sz="1800" b="0" kern="1200" dirty="0"/>
            <a:t>M</a:t>
          </a:r>
          <a:r>
            <a:rPr lang="en-US" sz="1800" kern="1200" dirty="0"/>
            <a:t>erit-based scholarship allocation to maximize enrollment. </a:t>
          </a:r>
        </a:p>
        <a:p>
          <a:pPr marL="0" lvl="0" indent="0" algn="l" defTabSz="800100">
            <a:lnSpc>
              <a:spcPct val="100000"/>
            </a:lnSpc>
            <a:spcBef>
              <a:spcPct val="0"/>
            </a:spcBef>
            <a:spcAft>
              <a:spcPct val="35000"/>
            </a:spcAft>
            <a:buNone/>
          </a:pPr>
          <a:r>
            <a:rPr lang="en-US" sz="1600" i="1" kern="1200" dirty="0"/>
            <a:t>Increase 11% and 13% yearly enrollment under same budget. </a:t>
          </a:r>
        </a:p>
        <a:p>
          <a:pPr marL="0" lvl="0" indent="0" algn="l" defTabSz="800100">
            <a:lnSpc>
              <a:spcPct val="100000"/>
            </a:lnSpc>
            <a:spcBef>
              <a:spcPct val="0"/>
            </a:spcBef>
            <a:spcAft>
              <a:spcPct val="35000"/>
            </a:spcAft>
            <a:buNone/>
          </a:pPr>
          <a:r>
            <a:rPr lang="en-US" sz="1800" b="1" kern="1200" dirty="0"/>
            <a:t>Course</a:t>
          </a:r>
          <a:r>
            <a:rPr lang="en-US" sz="1800" kern="1200" dirty="0"/>
            <a:t>/</a:t>
          </a:r>
          <a:r>
            <a:rPr lang="en-US" sz="1800" b="1" kern="1200" dirty="0"/>
            <a:t>Exam:</a:t>
          </a:r>
          <a:r>
            <a:rPr lang="en-US" sz="1800" kern="1200" dirty="0"/>
            <a:t> Scheduling system to allocate classroom and time for course and exam.</a:t>
          </a:r>
        </a:p>
        <a:p>
          <a:pPr marL="0" lvl="0" indent="0" algn="l" defTabSz="800100">
            <a:lnSpc>
              <a:spcPct val="100000"/>
            </a:lnSpc>
            <a:spcBef>
              <a:spcPct val="0"/>
            </a:spcBef>
            <a:spcAft>
              <a:spcPct val="35000"/>
            </a:spcAft>
            <a:buNone/>
          </a:pPr>
          <a:r>
            <a:rPr lang="en-US" sz="1600" i="1" kern="1200" dirty="0"/>
            <a:t>Bill Gate’s Netflix documentary (episode 2)</a:t>
          </a:r>
        </a:p>
      </dsp:txBody>
      <dsp:txXfrm>
        <a:off x="6672685" y="1310457"/>
        <a:ext cx="2381405" cy="4352988"/>
      </dsp:txXfrm>
    </dsp:sp>
    <dsp:sp modelId="{31D48027-AD8F-4302-996B-163220189D4E}">
      <dsp:nvSpPr>
        <dsp:cNvPr id="0" name=""/>
        <dsp:cNvSpPr/>
      </dsp:nvSpPr>
      <dsp:spPr>
        <a:xfrm>
          <a:off x="9896177" y="504"/>
          <a:ext cx="660945" cy="6609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895ED4-DAE6-470A-8814-28887DCF2294}">
      <dsp:nvSpPr>
        <dsp:cNvPr id="0" name=""/>
        <dsp:cNvSpPr/>
      </dsp:nvSpPr>
      <dsp:spPr>
        <a:xfrm>
          <a:off x="9570978" y="903877"/>
          <a:ext cx="1888415" cy="372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kern="1200" dirty="0"/>
            <a:t>Retail</a:t>
          </a:r>
          <a:endParaRPr lang="en-US" sz="2400" kern="1200" dirty="0"/>
        </a:p>
      </dsp:txBody>
      <dsp:txXfrm>
        <a:off x="9570978" y="903877"/>
        <a:ext cx="1888415" cy="372145"/>
      </dsp:txXfrm>
    </dsp:sp>
    <dsp:sp modelId="{E92D9236-5570-42C0-BFC9-644C8CE1E365}">
      <dsp:nvSpPr>
        <dsp:cNvPr id="0" name=""/>
        <dsp:cNvSpPr/>
      </dsp:nvSpPr>
      <dsp:spPr>
        <a:xfrm>
          <a:off x="9319526" y="1263914"/>
          <a:ext cx="2261245" cy="4248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1" kern="1200" dirty="0"/>
            <a:t>Inventory</a:t>
          </a:r>
          <a:r>
            <a:rPr lang="en-US" sz="1800" kern="1200" dirty="0"/>
            <a:t>: Kroger.  Simulation-Optimization to Improve Pharmacy Inventory Management.</a:t>
          </a:r>
        </a:p>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600" b="0" i="1" kern="1200" dirty="0"/>
            <a:t>reduction in inventory by more than $120 million, and a reduction in labor cost equivalent to $10 million per year</a:t>
          </a:r>
          <a:endParaRPr lang="en-US" sz="1600" i="1" kern="1200" dirty="0"/>
        </a:p>
      </dsp:txBody>
      <dsp:txXfrm>
        <a:off x="9319526" y="1263914"/>
        <a:ext cx="2261245" cy="42485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DF3B3-668D-4730-B42E-4CD2F7B4CF0A}" type="datetimeFigureOut">
              <a:rPr lang="en-US" smtClean="0"/>
              <a:t>7/8/2020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6CA16-7979-4376-8936-6B255F54DC11}" type="slidenum">
              <a:rPr lang="en-US" smtClean="0"/>
              <a:t>‹#›</a:t>
            </a:fld>
            <a:endParaRPr lang="en-US"/>
          </a:p>
        </p:txBody>
      </p:sp>
    </p:spTree>
    <p:extLst>
      <p:ext uri="{BB962C8B-B14F-4D97-AF65-F5344CB8AC3E}">
        <p14:creationId xmlns:p14="http://schemas.microsoft.com/office/powerpoint/2010/main" val="38792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Filed of OR</a:t>
            </a:r>
          </a:p>
        </p:txBody>
      </p:sp>
      <p:sp>
        <p:nvSpPr>
          <p:cNvPr id="4" name="Slide Number Placeholder 3"/>
          <p:cNvSpPr>
            <a:spLocks noGrp="1"/>
          </p:cNvSpPr>
          <p:nvPr>
            <p:ph type="sldNum" sz="quarter" idx="5"/>
          </p:nvPr>
        </p:nvSpPr>
        <p:spPr/>
        <p:txBody>
          <a:bodyPr/>
          <a:lstStyle/>
          <a:p>
            <a:fld id="{9116CA16-7979-4376-8936-6B255F54DC11}" type="slidenum">
              <a:rPr lang="en-US" smtClean="0"/>
              <a:t>2</a:t>
            </a:fld>
            <a:endParaRPr lang="en-US"/>
          </a:p>
        </p:txBody>
      </p:sp>
    </p:spTree>
    <p:extLst>
      <p:ext uri="{BB962C8B-B14F-4D97-AF65-F5344CB8AC3E}">
        <p14:creationId xmlns:p14="http://schemas.microsoft.com/office/powerpoint/2010/main" val="3118850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Concrete Example, slide5, </a:t>
            </a:r>
          </a:p>
        </p:txBody>
      </p:sp>
      <p:sp>
        <p:nvSpPr>
          <p:cNvPr id="4" name="Slide Number Placeholder 3"/>
          <p:cNvSpPr>
            <a:spLocks noGrp="1"/>
          </p:cNvSpPr>
          <p:nvPr>
            <p:ph type="sldNum" sz="quarter" idx="5"/>
          </p:nvPr>
        </p:nvSpPr>
        <p:spPr/>
        <p:txBody>
          <a:bodyPr/>
          <a:lstStyle/>
          <a:p>
            <a:fld id="{9116CA16-7979-4376-8936-6B255F54DC11}" type="slidenum">
              <a:rPr lang="en-US" smtClean="0"/>
              <a:t>6</a:t>
            </a:fld>
            <a:endParaRPr lang="en-US"/>
          </a:p>
        </p:txBody>
      </p:sp>
    </p:spTree>
    <p:extLst>
      <p:ext uri="{BB962C8B-B14F-4D97-AF65-F5344CB8AC3E}">
        <p14:creationId xmlns:p14="http://schemas.microsoft.com/office/powerpoint/2010/main" val="422427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City planner</a:t>
            </a:r>
          </a:p>
        </p:txBody>
      </p:sp>
      <p:sp>
        <p:nvSpPr>
          <p:cNvPr id="4" name="Slide Number Placeholder 3"/>
          <p:cNvSpPr>
            <a:spLocks noGrp="1"/>
          </p:cNvSpPr>
          <p:nvPr>
            <p:ph type="sldNum" sz="quarter" idx="5"/>
          </p:nvPr>
        </p:nvSpPr>
        <p:spPr/>
        <p:txBody>
          <a:bodyPr/>
          <a:lstStyle/>
          <a:p>
            <a:fld id="{9116CA16-7979-4376-8936-6B255F54DC11}" type="slidenum">
              <a:rPr lang="en-US" smtClean="0"/>
              <a:t>8</a:t>
            </a:fld>
            <a:endParaRPr lang="en-US"/>
          </a:p>
        </p:txBody>
      </p:sp>
    </p:spTree>
    <p:extLst>
      <p:ext uri="{BB962C8B-B14F-4D97-AF65-F5344CB8AC3E}">
        <p14:creationId xmlns:p14="http://schemas.microsoft.com/office/powerpoint/2010/main" val="370026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real world: the shape is irregular; the boundary is blurry; uncertainties; dynamic;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After making assumptions, we reduce world into this simplified world.: the shape is regular; boundaries are clear and crisp; every parameter is certain and does not change over time;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Model: built based on the simplified world. The original intention was to use the model to represent the real world, the model capture a subset of the characteristics of the real world, so the model is wrong.</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if we only care about a specific aspect of the real world, and the world has contained the most important information of this aspect, and the parameters do not change much if we are dealing with the short-term characteristic of the world,  then we can still use the model to approximate the real world and make useful decisions , the model is useful. </a:t>
            </a:r>
          </a:p>
          <a:p>
            <a:endParaRPr lang="en-US" dirty="0"/>
          </a:p>
          <a:p>
            <a:endParaRPr lang="en-US" dirty="0"/>
          </a:p>
        </p:txBody>
      </p:sp>
      <p:sp>
        <p:nvSpPr>
          <p:cNvPr id="4" name="Slide Number Placeholder 3"/>
          <p:cNvSpPr>
            <a:spLocks noGrp="1"/>
          </p:cNvSpPr>
          <p:nvPr>
            <p:ph type="sldNum" sz="quarter" idx="5"/>
          </p:nvPr>
        </p:nvSpPr>
        <p:spPr/>
        <p:txBody>
          <a:bodyPr/>
          <a:lstStyle/>
          <a:p>
            <a:fld id="{9116CA16-7979-4376-8936-6B255F54DC11}" type="slidenum">
              <a:rPr lang="en-US" smtClean="0"/>
              <a:t>13</a:t>
            </a:fld>
            <a:endParaRPr lang="en-US"/>
          </a:p>
        </p:txBody>
      </p:sp>
    </p:spTree>
    <p:extLst>
      <p:ext uri="{BB962C8B-B14F-4D97-AF65-F5344CB8AC3E}">
        <p14:creationId xmlns:p14="http://schemas.microsoft.com/office/powerpoint/2010/main" val="48811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6CA16-7979-4376-8936-6B255F54DC11}" type="slidenum">
              <a:rPr lang="en-US" smtClean="0"/>
              <a:t>14</a:t>
            </a:fld>
            <a:endParaRPr lang="en-US"/>
          </a:p>
        </p:txBody>
      </p:sp>
    </p:spTree>
    <p:extLst>
      <p:ext uri="{BB962C8B-B14F-4D97-AF65-F5344CB8AC3E}">
        <p14:creationId xmlns:p14="http://schemas.microsoft.com/office/powerpoint/2010/main" val="1099538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https://pubsonline.informs.org/doi/abs/10.1287/mnsc.2019.3407</a:t>
            </a:r>
          </a:p>
          <a:p>
            <a:r>
              <a:rPr lang="en-US" dirty="0"/>
              <a:t>https://www.gurobi.com/wp-content/uploads/2018/12/NFL-CASE-STUDY-LETTER-ENG.pdf</a:t>
            </a:r>
          </a:p>
          <a:p>
            <a:r>
              <a:rPr lang="en-US" dirty="0"/>
              <a:t>https://www.pnas.org/content/116/13/5943</a:t>
            </a:r>
          </a:p>
          <a:p>
            <a:r>
              <a:rPr lang="en-US" dirty="0"/>
              <a:t>http://www.optimization-online.org/DB_FILE/2017/10/6308.pdf</a:t>
            </a:r>
          </a:p>
          <a:p>
            <a:r>
              <a:rPr lang="en-US" dirty="0"/>
              <a:t>https://www.pathlms.com/informs/events/260/thumbnail_video_presentations/6881</a:t>
            </a:r>
          </a:p>
          <a:p>
            <a:endParaRPr lang="en-US" dirty="0"/>
          </a:p>
        </p:txBody>
      </p:sp>
      <p:sp>
        <p:nvSpPr>
          <p:cNvPr id="4" name="Slide Number Placeholder 3"/>
          <p:cNvSpPr>
            <a:spLocks noGrp="1"/>
          </p:cNvSpPr>
          <p:nvPr>
            <p:ph type="sldNum" sz="quarter" idx="5"/>
          </p:nvPr>
        </p:nvSpPr>
        <p:spPr/>
        <p:txBody>
          <a:bodyPr/>
          <a:lstStyle/>
          <a:p>
            <a:fld id="{9116CA16-7979-4376-8936-6B255F54DC11}" type="slidenum">
              <a:rPr lang="en-US" smtClean="0"/>
              <a:t>15</a:t>
            </a:fld>
            <a:endParaRPr lang="en-US"/>
          </a:p>
        </p:txBody>
      </p:sp>
    </p:spTree>
    <p:extLst>
      <p:ext uri="{BB962C8B-B14F-4D97-AF65-F5344CB8AC3E}">
        <p14:creationId xmlns:p14="http://schemas.microsoft.com/office/powerpoint/2010/main" val="1974926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6CA16-7979-4376-8936-6B255F54DC11}" type="slidenum">
              <a:rPr lang="en-US" smtClean="0"/>
              <a:t>16</a:t>
            </a:fld>
            <a:endParaRPr lang="en-US"/>
          </a:p>
        </p:txBody>
      </p:sp>
    </p:spTree>
    <p:extLst>
      <p:ext uri="{BB962C8B-B14F-4D97-AF65-F5344CB8AC3E}">
        <p14:creationId xmlns:p14="http://schemas.microsoft.com/office/powerpoint/2010/main" val="3359790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write code,  </a:t>
            </a:r>
            <a:r>
              <a:rPr lang="en-US" dirty="0" err="1"/>
              <a:t>seprate</a:t>
            </a:r>
            <a:r>
              <a:rPr lang="en-US" dirty="0"/>
              <a:t> the slides to 3 parts. </a:t>
            </a:r>
          </a:p>
        </p:txBody>
      </p:sp>
      <p:sp>
        <p:nvSpPr>
          <p:cNvPr id="4" name="Slide Number Placeholder 3"/>
          <p:cNvSpPr>
            <a:spLocks noGrp="1"/>
          </p:cNvSpPr>
          <p:nvPr>
            <p:ph type="sldNum" sz="quarter" idx="5"/>
          </p:nvPr>
        </p:nvSpPr>
        <p:spPr/>
        <p:txBody>
          <a:bodyPr/>
          <a:lstStyle/>
          <a:p>
            <a:fld id="{9116CA16-7979-4376-8936-6B255F54DC11}" type="slidenum">
              <a:rPr lang="en-US" smtClean="0"/>
              <a:t>19</a:t>
            </a:fld>
            <a:endParaRPr lang="en-US"/>
          </a:p>
        </p:txBody>
      </p:sp>
    </p:spTree>
    <p:extLst>
      <p:ext uri="{BB962C8B-B14F-4D97-AF65-F5344CB8AC3E}">
        <p14:creationId xmlns:p14="http://schemas.microsoft.com/office/powerpoint/2010/main" val="1222045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6CA16-7979-4376-8936-6B255F54DC11}" type="slidenum">
              <a:rPr lang="en-US" smtClean="0"/>
              <a:t>20</a:t>
            </a:fld>
            <a:endParaRPr lang="en-US"/>
          </a:p>
        </p:txBody>
      </p:sp>
    </p:spTree>
    <p:extLst>
      <p:ext uri="{BB962C8B-B14F-4D97-AF65-F5344CB8AC3E}">
        <p14:creationId xmlns:p14="http://schemas.microsoft.com/office/powerpoint/2010/main" val="3753566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66C6-A592-48CF-93E4-95F7D8EB0D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AC4424-3C27-48E6-B738-242336A5C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4A99E5-5F67-4F86-91DB-D8751050A972}"/>
              </a:ext>
            </a:extLst>
          </p:cNvPr>
          <p:cNvSpPr>
            <a:spLocks noGrp="1"/>
          </p:cNvSpPr>
          <p:nvPr>
            <p:ph type="dt" sz="half" idx="10"/>
          </p:nvPr>
        </p:nvSpPr>
        <p:spPr/>
        <p:txBody>
          <a:bodyPr/>
          <a:lstStyle/>
          <a:p>
            <a:fld id="{D2366B6F-6558-4F2F-B091-14E06B78857E}" type="datetimeFigureOut">
              <a:rPr lang="en-US" smtClean="0"/>
              <a:t>7/8/2020</a:t>
            </a:fld>
            <a:endParaRPr lang="en-US"/>
          </a:p>
        </p:txBody>
      </p:sp>
      <p:sp>
        <p:nvSpPr>
          <p:cNvPr id="5" name="Footer Placeholder 4">
            <a:extLst>
              <a:ext uri="{FF2B5EF4-FFF2-40B4-BE49-F238E27FC236}">
                <a16:creationId xmlns:a16="http://schemas.microsoft.com/office/drawing/2014/main" id="{0FA208C2-20F7-464D-9380-718307269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9A561-2ABD-4627-8B3A-179FE27B59D2}"/>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1831593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5A9A-3A5D-480A-9786-7610A3D480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607D18-6B5C-47D4-B4B1-7C5EABC589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5508D-3884-411C-81F2-63432D5D7225}"/>
              </a:ext>
            </a:extLst>
          </p:cNvPr>
          <p:cNvSpPr>
            <a:spLocks noGrp="1"/>
          </p:cNvSpPr>
          <p:nvPr>
            <p:ph type="dt" sz="half" idx="10"/>
          </p:nvPr>
        </p:nvSpPr>
        <p:spPr/>
        <p:txBody>
          <a:bodyPr/>
          <a:lstStyle/>
          <a:p>
            <a:fld id="{D2366B6F-6558-4F2F-B091-14E06B78857E}" type="datetimeFigureOut">
              <a:rPr lang="en-US" smtClean="0"/>
              <a:t>7/8/2020</a:t>
            </a:fld>
            <a:endParaRPr lang="en-US"/>
          </a:p>
        </p:txBody>
      </p:sp>
      <p:sp>
        <p:nvSpPr>
          <p:cNvPr id="5" name="Footer Placeholder 4">
            <a:extLst>
              <a:ext uri="{FF2B5EF4-FFF2-40B4-BE49-F238E27FC236}">
                <a16:creationId xmlns:a16="http://schemas.microsoft.com/office/drawing/2014/main" id="{4157980F-E966-400D-825C-3211F7720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C1E6F-CB0F-4E0D-B607-8C887FF1869E}"/>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424140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A6174-9A1F-4E44-84A3-021F8B1C37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FEA0CE-B3DD-4BBB-B8B5-C8FDB548E4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44FAE-9569-4414-AE82-2EDB631E5B54}"/>
              </a:ext>
            </a:extLst>
          </p:cNvPr>
          <p:cNvSpPr>
            <a:spLocks noGrp="1"/>
          </p:cNvSpPr>
          <p:nvPr>
            <p:ph type="dt" sz="half" idx="10"/>
          </p:nvPr>
        </p:nvSpPr>
        <p:spPr/>
        <p:txBody>
          <a:bodyPr/>
          <a:lstStyle/>
          <a:p>
            <a:fld id="{D2366B6F-6558-4F2F-B091-14E06B78857E}" type="datetimeFigureOut">
              <a:rPr lang="en-US" smtClean="0"/>
              <a:t>7/8/2020</a:t>
            </a:fld>
            <a:endParaRPr lang="en-US"/>
          </a:p>
        </p:txBody>
      </p:sp>
      <p:sp>
        <p:nvSpPr>
          <p:cNvPr id="5" name="Footer Placeholder 4">
            <a:extLst>
              <a:ext uri="{FF2B5EF4-FFF2-40B4-BE49-F238E27FC236}">
                <a16:creationId xmlns:a16="http://schemas.microsoft.com/office/drawing/2014/main" id="{063E5D8E-5D6F-4EB9-BF21-99660A013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41034-43B3-4C4D-BED9-1BA8FD5AEF25}"/>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189075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2612-55AF-4ABA-BE10-654D9CBFD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B088A4-04CE-4DDD-A9DA-B9F61652A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15048-DE6C-4F10-A7A5-C6AA8BE76E6E}"/>
              </a:ext>
            </a:extLst>
          </p:cNvPr>
          <p:cNvSpPr>
            <a:spLocks noGrp="1"/>
          </p:cNvSpPr>
          <p:nvPr>
            <p:ph type="dt" sz="half" idx="10"/>
          </p:nvPr>
        </p:nvSpPr>
        <p:spPr/>
        <p:txBody>
          <a:bodyPr/>
          <a:lstStyle/>
          <a:p>
            <a:fld id="{D2366B6F-6558-4F2F-B091-14E06B78857E}" type="datetimeFigureOut">
              <a:rPr lang="en-US" smtClean="0"/>
              <a:t>7/8/2020</a:t>
            </a:fld>
            <a:endParaRPr lang="en-US"/>
          </a:p>
        </p:txBody>
      </p:sp>
      <p:sp>
        <p:nvSpPr>
          <p:cNvPr id="5" name="Footer Placeholder 4">
            <a:extLst>
              <a:ext uri="{FF2B5EF4-FFF2-40B4-BE49-F238E27FC236}">
                <a16:creationId xmlns:a16="http://schemas.microsoft.com/office/drawing/2014/main" id="{1B8C4566-9CC5-4D57-B788-F942E41CC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B66EB-F1A0-4FED-B0DD-491F312244DD}"/>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16039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9511-DD2F-469E-9AEC-4FE158D222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D1F6DF-DCA3-4174-B5BF-A06561878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0EC582-A389-4013-AEAA-0EED211781EE}"/>
              </a:ext>
            </a:extLst>
          </p:cNvPr>
          <p:cNvSpPr>
            <a:spLocks noGrp="1"/>
          </p:cNvSpPr>
          <p:nvPr>
            <p:ph type="dt" sz="half" idx="10"/>
          </p:nvPr>
        </p:nvSpPr>
        <p:spPr/>
        <p:txBody>
          <a:bodyPr/>
          <a:lstStyle/>
          <a:p>
            <a:fld id="{D2366B6F-6558-4F2F-B091-14E06B78857E}" type="datetimeFigureOut">
              <a:rPr lang="en-US" smtClean="0"/>
              <a:t>7/8/2020</a:t>
            </a:fld>
            <a:endParaRPr lang="en-US"/>
          </a:p>
        </p:txBody>
      </p:sp>
      <p:sp>
        <p:nvSpPr>
          <p:cNvPr id="5" name="Footer Placeholder 4">
            <a:extLst>
              <a:ext uri="{FF2B5EF4-FFF2-40B4-BE49-F238E27FC236}">
                <a16:creationId xmlns:a16="http://schemas.microsoft.com/office/drawing/2014/main" id="{7CC70DAF-9145-43D4-A09E-D798CBCB6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E2341-5BBA-431E-9745-9C71E22A6216}"/>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2120091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2270-CB2F-46EE-90A3-F8B71B0B2E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9962A-EBFB-4893-942C-9A6321B8FE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805087-3C90-48FF-B56F-8F80EEEA7D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1FCDC4-C148-4776-A0DF-00DEEB85B3F7}"/>
              </a:ext>
            </a:extLst>
          </p:cNvPr>
          <p:cNvSpPr>
            <a:spLocks noGrp="1"/>
          </p:cNvSpPr>
          <p:nvPr>
            <p:ph type="dt" sz="half" idx="10"/>
          </p:nvPr>
        </p:nvSpPr>
        <p:spPr/>
        <p:txBody>
          <a:bodyPr/>
          <a:lstStyle/>
          <a:p>
            <a:fld id="{D2366B6F-6558-4F2F-B091-14E06B78857E}" type="datetimeFigureOut">
              <a:rPr lang="en-US" smtClean="0"/>
              <a:t>7/8/2020</a:t>
            </a:fld>
            <a:endParaRPr lang="en-US"/>
          </a:p>
        </p:txBody>
      </p:sp>
      <p:sp>
        <p:nvSpPr>
          <p:cNvPr id="6" name="Footer Placeholder 5">
            <a:extLst>
              <a:ext uri="{FF2B5EF4-FFF2-40B4-BE49-F238E27FC236}">
                <a16:creationId xmlns:a16="http://schemas.microsoft.com/office/drawing/2014/main" id="{A4E2D008-CC64-4E8B-81E5-F26BECFD1C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1659EE-9225-4768-9671-68499F0FD171}"/>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412031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EDAB-4D8E-46CA-A09F-57E3EE9B0F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255B2A-AC50-4287-B9EF-0957D3B7B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B7D6C1-79B1-48E9-B868-77153F4304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CE267A-D741-46EA-8E30-0C30E31517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DDC54B-C933-499F-94A4-F8A5117BB8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77913E-B0B5-4B80-8DDA-ED15356B011C}"/>
              </a:ext>
            </a:extLst>
          </p:cNvPr>
          <p:cNvSpPr>
            <a:spLocks noGrp="1"/>
          </p:cNvSpPr>
          <p:nvPr>
            <p:ph type="dt" sz="half" idx="10"/>
          </p:nvPr>
        </p:nvSpPr>
        <p:spPr/>
        <p:txBody>
          <a:bodyPr/>
          <a:lstStyle/>
          <a:p>
            <a:fld id="{D2366B6F-6558-4F2F-B091-14E06B78857E}" type="datetimeFigureOut">
              <a:rPr lang="en-US" smtClean="0"/>
              <a:t>7/8/2020</a:t>
            </a:fld>
            <a:endParaRPr lang="en-US"/>
          </a:p>
        </p:txBody>
      </p:sp>
      <p:sp>
        <p:nvSpPr>
          <p:cNvPr id="8" name="Footer Placeholder 7">
            <a:extLst>
              <a:ext uri="{FF2B5EF4-FFF2-40B4-BE49-F238E27FC236}">
                <a16:creationId xmlns:a16="http://schemas.microsoft.com/office/drawing/2014/main" id="{F8226119-02B5-4620-9A5F-0C06A85E77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8663F6-E8EE-4B58-8689-A69761C01450}"/>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20326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BF84-FFE3-438E-B7AC-074181D0D9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80A444-A0CD-48F1-AB12-5D027975487F}"/>
              </a:ext>
            </a:extLst>
          </p:cNvPr>
          <p:cNvSpPr>
            <a:spLocks noGrp="1"/>
          </p:cNvSpPr>
          <p:nvPr>
            <p:ph type="dt" sz="half" idx="10"/>
          </p:nvPr>
        </p:nvSpPr>
        <p:spPr/>
        <p:txBody>
          <a:bodyPr/>
          <a:lstStyle/>
          <a:p>
            <a:fld id="{D2366B6F-6558-4F2F-B091-14E06B78857E}" type="datetimeFigureOut">
              <a:rPr lang="en-US" smtClean="0"/>
              <a:t>7/8/2020</a:t>
            </a:fld>
            <a:endParaRPr lang="en-US"/>
          </a:p>
        </p:txBody>
      </p:sp>
      <p:sp>
        <p:nvSpPr>
          <p:cNvPr id="4" name="Footer Placeholder 3">
            <a:extLst>
              <a:ext uri="{FF2B5EF4-FFF2-40B4-BE49-F238E27FC236}">
                <a16:creationId xmlns:a16="http://schemas.microsoft.com/office/drawing/2014/main" id="{39F4E487-6344-40D2-9D3E-7F92E41987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072C8E-42BE-4234-99B2-2C7DDD12BD31}"/>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37770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29627-1B8E-4077-9C52-1F9E225D0B30}"/>
              </a:ext>
            </a:extLst>
          </p:cNvPr>
          <p:cNvSpPr>
            <a:spLocks noGrp="1"/>
          </p:cNvSpPr>
          <p:nvPr>
            <p:ph type="dt" sz="half" idx="10"/>
          </p:nvPr>
        </p:nvSpPr>
        <p:spPr/>
        <p:txBody>
          <a:bodyPr/>
          <a:lstStyle/>
          <a:p>
            <a:fld id="{D2366B6F-6558-4F2F-B091-14E06B78857E}" type="datetimeFigureOut">
              <a:rPr lang="en-US" smtClean="0"/>
              <a:t>7/8/2020</a:t>
            </a:fld>
            <a:endParaRPr lang="en-US"/>
          </a:p>
        </p:txBody>
      </p:sp>
      <p:sp>
        <p:nvSpPr>
          <p:cNvPr id="3" name="Footer Placeholder 2">
            <a:extLst>
              <a:ext uri="{FF2B5EF4-FFF2-40B4-BE49-F238E27FC236}">
                <a16:creationId xmlns:a16="http://schemas.microsoft.com/office/drawing/2014/main" id="{F61F19EB-1503-4558-AB11-0A8E2A0DF7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163BB2-823A-45D4-B154-128E81449798}"/>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23096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7EF4-4E72-472F-9437-175B88999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26EF75-E5E6-4F14-9D3A-E82E8A2B0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5AFE3-FEBD-4DAD-BD75-0FFAF32F6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6AB8D4-8C49-4272-8BD3-A4CBDDF1B27F}"/>
              </a:ext>
            </a:extLst>
          </p:cNvPr>
          <p:cNvSpPr>
            <a:spLocks noGrp="1"/>
          </p:cNvSpPr>
          <p:nvPr>
            <p:ph type="dt" sz="half" idx="10"/>
          </p:nvPr>
        </p:nvSpPr>
        <p:spPr/>
        <p:txBody>
          <a:bodyPr/>
          <a:lstStyle/>
          <a:p>
            <a:fld id="{D2366B6F-6558-4F2F-B091-14E06B78857E}" type="datetimeFigureOut">
              <a:rPr lang="en-US" smtClean="0"/>
              <a:t>7/8/2020</a:t>
            </a:fld>
            <a:endParaRPr lang="en-US"/>
          </a:p>
        </p:txBody>
      </p:sp>
      <p:sp>
        <p:nvSpPr>
          <p:cNvPr id="6" name="Footer Placeholder 5">
            <a:extLst>
              <a:ext uri="{FF2B5EF4-FFF2-40B4-BE49-F238E27FC236}">
                <a16:creationId xmlns:a16="http://schemas.microsoft.com/office/drawing/2014/main" id="{4747D9CA-79E0-41CC-9EF3-F9F4BEC8A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A5DA66-F7DD-483C-9A8E-237F696F6986}"/>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71048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BB61-1A44-401B-A23A-3B211CCA2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5045A9-6B54-490B-8B48-6B616982E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6CF09B-C481-4322-BDEB-327DD6BBC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EC24AF-0D25-4507-A474-9D8A9AEAE3EA}"/>
              </a:ext>
            </a:extLst>
          </p:cNvPr>
          <p:cNvSpPr>
            <a:spLocks noGrp="1"/>
          </p:cNvSpPr>
          <p:nvPr>
            <p:ph type="dt" sz="half" idx="10"/>
          </p:nvPr>
        </p:nvSpPr>
        <p:spPr/>
        <p:txBody>
          <a:bodyPr/>
          <a:lstStyle/>
          <a:p>
            <a:fld id="{D2366B6F-6558-4F2F-B091-14E06B78857E}" type="datetimeFigureOut">
              <a:rPr lang="en-US" smtClean="0"/>
              <a:t>7/8/2020</a:t>
            </a:fld>
            <a:endParaRPr lang="en-US"/>
          </a:p>
        </p:txBody>
      </p:sp>
      <p:sp>
        <p:nvSpPr>
          <p:cNvPr id="6" name="Footer Placeholder 5">
            <a:extLst>
              <a:ext uri="{FF2B5EF4-FFF2-40B4-BE49-F238E27FC236}">
                <a16:creationId xmlns:a16="http://schemas.microsoft.com/office/drawing/2014/main" id="{146A83A6-9FC4-4F4E-9396-0085CD4E9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EE359-5330-4CCD-909B-969EE16134EA}"/>
              </a:ext>
            </a:extLst>
          </p:cNvPr>
          <p:cNvSpPr>
            <a:spLocks noGrp="1"/>
          </p:cNvSpPr>
          <p:nvPr>
            <p:ph type="sldNum" sz="quarter" idx="12"/>
          </p:nvPr>
        </p:nvSpPr>
        <p:spPr/>
        <p:txBody>
          <a:bodyPr/>
          <a:lstStyle/>
          <a:p>
            <a:fld id="{FC464B29-2BFC-4443-98DC-5EA39DE22DCC}" type="slidenum">
              <a:rPr lang="en-US" smtClean="0"/>
              <a:t>‹#›</a:t>
            </a:fld>
            <a:endParaRPr lang="en-US"/>
          </a:p>
        </p:txBody>
      </p:sp>
    </p:spTree>
    <p:extLst>
      <p:ext uri="{BB962C8B-B14F-4D97-AF65-F5344CB8AC3E}">
        <p14:creationId xmlns:p14="http://schemas.microsoft.com/office/powerpoint/2010/main" val="82360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B6070-63E0-4966-9792-F1432448C2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330D1C-C1CA-4AA0-957C-560DE2855D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0BC09-1082-41B3-A661-6234B3EC4B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66B6F-6558-4F2F-B091-14E06B78857E}" type="datetimeFigureOut">
              <a:rPr lang="en-US" smtClean="0"/>
              <a:t>7/8/2020</a:t>
            </a:fld>
            <a:endParaRPr lang="en-US"/>
          </a:p>
        </p:txBody>
      </p:sp>
      <p:sp>
        <p:nvSpPr>
          <p:cNvPr id="5" name="Footer Placeholder 4">
            <a:extLst>
              <a:ext uri="{FF2B5EF4-FFF2-40B4-BE49-F238E27FC236}">
                <a16:creationId xmlns:a16="http://schemas.microsoft.com/office/drawing/2014/main" id="{DD38F214-B519-4578-9922-6D6DDB20E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BA80E4-5165-4F31-8617-6EE8C1CFD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64B29-2BFC-4443-98DC-5EA39DE22DCC}" type="slidenum">
              <a:rPr lang="en-US" smtClean="0"/>
              <a:t>‹#›</a:t>
            </a:fld>
            <a:endParaRPr lang="en-US"/>
          </a:p>
        </p:txBody>
      </p:sp>
    </p:spTree>
    <p:extLst>
      <p:ext uri="{BB962C8B-B14F-4D97-AF65-F5344CB8AC3E}">
        <p14:creationId xmlns:p14="http://schemas.microsoft.com/office/powerpoint/2010/main" val="832656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ndex.php?title=Algebraic_modeling_language&amp;oldid=84317961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ndex.php?title=Algebraic_modeling_language&amp;oldid=84317961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irkschumacher.github.io/ompr/index.html" TargetMode="External"/><Relationship Id="rId2" Type="http://schemas.openxmlformats.org/officeDocument/2006/relationships/hyperlink" Target="https://pyomo.readthedocs.io/en/stable/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43">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CC2827-BA87-4D36-B893-D65BEB274F3D}"/>
              </a:ext>
            </a:extLst>
          </p:cNvPr>
          <p:cNvSpPr>
            <a:spLocks noGrp="1"/>
          </p:cNvSpPr>
          <p:nvPr>
            <p:ph type="ctrTitle"/>
          </p:nvPr>
        </p:nvSpPr>
        <p:spPr>
          <a:xfrm>
            <a:off x="1848465" y="3298722"/>
            <a:ext cx="8495070" cy="1784402"/>
          </a:xfrm>
        </p:spPr>
        <p:txBody>
          <a:bodyPr anchor="b">
            <a:normAutofit/>
          </a:bodyPr>
          <a:lstStyle/>
          <a:p>
            <a:r>
              <a:rPr lang="en-US">
                <a:solidFill>
                  <a:srgbClr val="FFFFFF"/>
                </a:solidFill>
              </a:rPr>
              <a:t>Intro of mathematic modeling for data scientist</a:t>
            </a:r>
            <a:endParaRPr lang="en-US" dirty="0">
              <a:solidFill>
                <a:srgbClr val="FFFFFF"/>
              </a:solidFill>
            </a:endParaRPr>
          </a:p>
        </p:txBody>
      </p:sp>
      <p:sp>
        <p:nvSpPr>
          <p:cNvPr id="3" name="Subtitle 2">
            <a:extLst>
              <a:ext uri="{FF2B5EF4-FFF2-40B4-BE49-F238E27FC236}">
                <a16:creationId xmlns:a16="http://schemas.microsoft.com/office/drawing/2014/main" id="{4B51EB7D-984C-4D60-8A78-AE759E31E1D0}"/>
              </a:ext>
            </a:extLst>
          </p:cNvPr>
          <p:cNvSpPr>
            <a:spLocks noGrp="1"/>
          </p:cNvSpPr>
          <p:nvPr>
            <p:ph type="subTitle" idx="1"/>
          </p:nvPr>
        </p:nvSpPr>
        <p:spPr>
          <a:xfrm>
            <a:off x="1848465" y="5258851"/>
            <a:ext cx="8495070" cy="904005"/>
          </a:xfrm>
        </p:spPr>
        <p:txBody>
          <a:bodyPr>
            <a:normAutofit/>
          </a:bodyPr>
          <a:lstStyle/>
          <a:p>
            <a:r>
              <a:rPr lang="en-US" dirty="0">
                <a:solidFill>
                  <a:srgbClr val="FFFFFF"/>
                </a:solidFill>
              </a:rPr>
              <a:t>Shuai Wang </a:t>
            </a:r>
          </a:p>
          <a:p>
            <a:r>
              <a:rPr lang="en-US" dirty="0">
                <a:solidFill>
                  <a:srgbClr val="FFFFFF"/>
                </a:solidFill>
              </a:rPr>
              <a:t>https://github.8451.com/kon6750/2020_optimization_modeling</a:t>
            </a:r>
          </a:p>
        </p:txBody>
      </p:sp>
      <p:sp>
        <p:nvSpPr>
          <p:cNvPr id="82" name="Oval 45">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Graphic 6" descr="Chess pieces">
            <a:extLst>
              <a:ext uri="{FF2B5EF4-FFF2-40B4-BE49-F238E27FC236}">
                <a16:creationId xmlns:a16="http://schemas.microsoft.com/office/drawing/2014/main" id="{54E3FA23-8916-4A65-9FC1-52F5474042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5508264" y="1371601"/>
            <a:ext cx="1175474" cy="1175474"/>
          </a:xfrm>
          <a:prstGeom prst="rect">
            <a:avLst/>
          </a:prstGeom>
        </p:spPr>
      </p:pic>
    </p:spTree>
    <p:extLst>
      <p:ext uri="{BB962C8B-B14F-4D97-AF65-F5344CB8AC3E}">
        <p14:creationId xmlns:p14="http://schemas.microsoft.com/office/powerpoint/2010/main" val="313064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C3FE-E2A8-4C7E-9458-A3BF0DF3143F}"/>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68E5CF5E-68A9-4BE9-9889-0684F6841065}"/>
              </a:ext>
            </a:extLst>
          </p:cNvPr>
          <p:cNvSpPr>
            <a:spLocks noGrp="1"/>
          </p:cNvSpPr>
          <p:nvPr>
            <p:ph idx="1"/>
          </p:nvPr>
        </p:nvSpPr>
        <p:spPr>
          <a:xfrm>
            <a:off x="838200" y="1966946"/>
            <a:ext cx="10515600" cy="4351338"/>
          </a:xfrm>
        </p:spPr>
        <p:txBody>
          <a:bodyPr/>
          <a:lstStyle/>
          <a:p>
            <a:r>
              <a:rPr lang="en-US" dirty="0"/>
              <a:t>Create one variable X</a:t>
            </a:r>
            <a:r>
              <a:rPr lang="en-US" sz="1800" dirty="0"/>
              <a:t>i</a:t>
            </a:r>
            <a:r>
              <a:rPr lang="en-US" dirty="0"/>
              <a:t> for each city </a:t>
            </a:r>
            <a:r>
              <a:rPr lang="en-US" dirty="0" err="1"/>
              <a:t>i</a:t>
            </a:r>
            <a:r>
              <a:rPr lang="en-US" dirty="0"/>
              <a:t>. </a:t>
            </a:r>
          </a:p>
          <a:p>
            <a:r>
              <a:rPr lang="en-US" dirty="0"/>
              <a:t>This variable will be 1 if we place a station in the city, and will be 0 otherwise. </a:t>
            </a:r>
          </a:p>
          <a:p>
            <a:endParaRPr lang="en-US" dirty="0"/>
          </a:p>
          <a:p>
            <a:endParaRPr lang="en-US" dirty="0"/>
          </a:p>
          <a:p>
            <a:endParaRPr lang="en-US" dirty="0"/>
          </a:p>
        </p:txBody>
      </p:sp>
      <p:sp>
        <p:nvSpPr>
          <p:cNvPr id="5" name="AutoShape 2" descr="tex2html_wrap_inline1379">
            <a:extLst>
              <a:ext uri="{FF2B5EF4-FFF2-40B4-BE49-F238E27FC236}">
                <a16:creationId xmlns:a16="http://schemas.microsoft.com/office/drawing/2014/main" id="{310DE716-EF29-418F-AD9B-00E7BC09698D}"/>
              </a:ext>
            </a:extLst>
          </p:cNvPr>
          <p:cNvSpPr>
            <a:spLocks noChangeAspect="1" noChangeArrowheads="1"/>
          </p:cNvSpPr>
          <p:nvPr/>
        </p:nvSpPr>
        <p:spPr bwMode="auto">
          <a:xfrm>
            <a:off x="2197100" y="-136525"/>
            <a:ext cx="142875"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681280BD-4212-4F25-B465-CB5D57CB5198}"/>
              </a:ext>
            </a:extLst>
          </p:cNvPr>
          <p:cNvPicPr>
            <a:picLocks noChangeAspect="1"/>
          </p:cNvPicPr>
          <p:nvPr/>
        </p:nvPicPr>
        <p:blipFill>
          <a:blip r:embed="rId2"/>
          <a:stretch>
            <a:fillRect/>
          </a:stretch>
        </p:blipFill>
        <p:spPr>
          <a:xfrm>
            <a:off x="1053873" y="3823527"/>
            <a:ext cx="5829116" cy="1047053"/>
          </a:xfrm>
          <a:prstGeom prst="rect">
            <a:avLst/>
          </a:prstGeom>
        </p:spPr>
      </p:pic>
    </p:spTree>
    <p:extLst>
      <p:ext uri="{BB962C8B-B14F-4D97-AF65-F5344CB8AC3E}">
        <p14:creationId xmlns:p14="http://schemas.microsoft.com/office/powerpoint/2010/main" val="332656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451D-09D7-4D16-809F-F13C18908D89}"/>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DCA785B8-99BE-46B0-9291-A6573A7A9C6B}"/>
              </a:ext>
            </a:extLst>
          </p:cNvPr>
          <p:cNvSpPr>
            <a:spLocks noGrp="1"/>
          </p:cNvSpPr>
          <p:nvPr>
            <p:ph idx="1"/>
          </p:nvPr>
        </p:nvSpPr>
        <p:spPr/>
        <p:txBody>
          <a:bodyPr/>
          <a:lstStyle/>
          <a:p>
            <a:r>
              <a:rPr lang="en-US" dirty="0"/>
              <a:t>What are the constraints?</a:t>
            </a:r>
          </a:p>
          <a:p>
            <a:r>
              <a:rPr lang="en-US" dirty="0"/>
              <a:t>It is able to handle the fires for both its neighborhood and any adjacent neighborhood.</a:t>
            </a:r>
          </a:p>
          <a:p>
            <a:endParaRPr lang="en-US" dirty="0"/>
          </a:p>
        </p:txBody>
      </p:sp>
      <p:pic>
        <p:nvPicPr>
          <p:cNvPr id="4" name="Picture 3">
            <a:extLst>
              <a:ext uri="{FF2B5EF4-FFF2-40B4-BE49-F238E27FC236}">
                <a16:creationId xmlns:a16="http://schemas.microsoft.com/office/drawing/2014/main" id="{260E831B-D21F-416C-AC81-C1D4D1303558}"/>
              </a:ext>
            </a:extLst>
          </p:cNvPr>
          <p:cNvPicPr>
            <a:picLocks noChangeAspect="1"/>
          </p:cNvPicPr>
          <p:nvPr/>
        </p:nvPicPr>
        <p:blipFill>
          <a:blip r:embed="rId2"/>
          <a:stretch>
            <a:fillRect/>
          </a:stretch>
        </p:blipFill>
        <p:spPr>
          <a:xfrm>
            <a:off x="6096000" y="3651819"/>
            <a:ext cx="5257800" cy="2841056"/>
          </a:xfrm>
          <a:prstGeom prst="rect">
            <a:avLst/>
          </a:prstGeom>
        </p:spPr>
      </p:pic>
      <p:pic>
        <p:nvPicPr>
          <p:cNvPr id="5" name="Picture 4">
            <a:extLst>
              <a:ext uri="{FF2B5EF4-FFF2-40B4-BE49-F238E27FC236}">
                <a16:creationId xmlns:a16="http://schemas.microsoft.com/office/drawing/2014/main" id="{79FC6D8E-0284-4A7D-8A93-AF060840B9EC}"/>
              </a:ext>
            </a:extLst>
          </p:cNvPr>
          <p:cNvPicPr>
            <a:picLocks noChangeAspect="1"/>
          </p:cNvPicPr>
          <p:nvPr/>
        </p:nvPicPr>
        <p:blipFill>
          <a:blip r:embed="rId3"/>
          <a:stretch>
            <a:fillRect/>
          </a:stretch>
        </p:blipFill>
        <p:spPr>
          <a:xfrm>
            <a:off x="698328" y="3315917"/>
            <a:ext cx="4749196" cy="3542083"/>
          </a:xfrm>
          <a:prstGeom prst="rect">
            <a:avLst/>
          </a:prstGeom>
        </p:spPr>
      </p:pic>
    </p:spTree>
    <p:extLst>
      <p:ext uri="{BB962C8B-B14F-4D97-AF65-F5344CB8AC3E}">
        <p14:creationId xmlns:p14="http://schemas.microsoft.com/office/powerpoint/2010/main" val="314623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E65A-F809-43C4-A3E5-519716562E70}"/>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104184E8-50D4-41AA-A8F1-A106447ABB2F}"/>
              </a:ext>
            </a:extLst>
          </p:cNvPr>
          <p:cNvSpPr>
            <a:spLocks noGrp="1"/>
          </p:cNvSpPr>
          <p:nvPr>
            <p:ph idx="1"/>
          </p:nvPr>
        </p:nvSpPr>
        <p:spPr/>
        <p:txBody>
          <a:bodyPr/>
          <a:lstStyle/>
          <a:p>
            <a:r>
              <a:rPr lang="en-US" dirty="0"/>
              <a:t>What’s the objective?</a:t>
            </a:r>
          </a:p>
          <a:p>
            <a:r>
              <a:rPr lang="en-US" dirty="0"/>
              <a:t>To minimize the number of fire stations used.</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E30EE38-35AB-4667-A2C3-658CDA30B8AC}"/>
              </a:ext>
            </a:extLst>
          </p:cNvPr>
          <p:cNvPicPr>
            <a:picLocks noChangeAspect="1"/>
          </p:cNvPicPr>
          <p:nvPr/>
        </p:nvPicPr>
        <p:blipFill>
          <a:blip r:embed="rId2"/>
          <a:stretch>
            <a:fillRect/>
          </a:stretch>
        </p:blipFill>
        <p:spPr>
          <a:xfrm>
            <a:off x="2845837" y="3429000"/>
            <a:ext cx="6400799" cy="499188"/>
          </a:xfrm>
          <a:prstGeom prst="rect">
            <a:avLst/>
          </a:prstGeom>
        </p:spPr>
      </p:pic>
    </p:spTree>
    <p:extLst>
      <p:ext uri="{BB962C8B-B14F-4D97-AF65-F5344CB8AC3E}">
        <p14:creationId xmlns:p14="http://schemas.microsoft.com/office/powerpoint/2010/main" val="246595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1" name="Rectangle 90">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7A036F-C9A6-4ADB-85AC-BDCD9710ECEC}"/>
              </a:ext>
            </a:extLst>
          </p:cNvPr>
          <p:cNvSpPr>
            <a:spLocks noGrp="1"/>
          </p:cNvSpPr>
          <p:nvPr>
            <p:ph type="title"/>
          </p:nvPr>
        </p:nvSpPr>
        <p:spPr>
          <a:xfrm>
            <a:off x="841248" y="5010912"/>
            <a:ext cx="2889504" cy="1344168"/>
          </a:xfrm>
        </p:spPr>
        <p:txBody>
          <a:bodyPr anchor="ctr">
            <a:normAutofit/>
          </a:bodyPr>
          <a:lstStyle/>
          <a:p>
            <a:r>
              <a:rPr lang="en-US" sz="2600">
                <a:solidFill>
                  <a:schemeClr val="bg1"/>
                </a:solidFill>
              </a:rPr>
              <a:t>Level of abstraction</a:t>
            </a:r>
          </a:p>
        </p:txBody>
      </p:sp>
      <p:cxnSp>
        <p:nvCxnSpPr>
          <p:cNvPr id="93" name="Straight Connector 92">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6D4355-8C54-4400-982D-386245C0C1EA}"/>
              </a:ext>
            </a:extLst>
          </p:cNvPr>
          <p:cNvSpPr>
            <a:spLocks noGrp="1"/>
          </p:cNvSpPr>
          <p:nvPr>
            <p:ph idx="1"/>
          </p:nvPr>
        </p:nvSpPr>
        <p:spPr>
          <a:xfrm>
            <a:off x="4379976" y="5010912"/>
            <a:ext cx="6976872" cy="1344168"/>
          </a:xfrm>
        </p:spPr>
        <p:txBody>
          <a:bodyPr anchor="ctr">
            <a:normAutofit/>
          </a:bodyPr>
          <a:lstStyle/>
          <a:p>
            <a:r>
              <a:rPr lang="en-US" sz="1400" dirty="0">
                <a:solidFill>
                  <a:schemeClr val="bg1"/>
                </a:solidFill>
              </a:rPr>
              <a:t>1. Shape</a:t>
            </a:r>
          </a:p>
          <a:p>
            <a:r>
              <a:rPr lang="en-US" sz="1400" dirty="0">
                <a:solidFill>
                  <a:schemeClr val="bg1"/>
                </a:solidFill>
              </a:rPr>
              <a:t>2. Boundary</a:t>
            </a:r>
          </a:p>
          <a:p>
            <a:r>
              <a:rPr lang="en-US" sz="1400" dirty="0">
                <a:solidFill>
                  <a:schemeClr val="bg1"/>
                </a:solidFill>
              </a:rPr>
              <a:t>3. Certainty</a:t>
            </a:r>
          </a:p>
          <a:p>
            <a:r>
              <a:rPr lang="en-US" sz="1400" dirty="0">
                <a:solidFill>
                  <a:schemeClr val="bg1"/>
                </a:solidFill>
              </a:rPr>
              <a:t>4. Dynamic</a:t>
            </a:r>
          </a:p>
        </p:txBody>
      </p:sp>
      <p:grpSp>
        <p:nvGrpSpPr>
          <p:cNvPr id="4" name="Group 3">
            <a:extLst>
              <a:ext uri="{FF2B5EF4-FFF2-40B4-BE49-F238E27FC236}">
                <a16:creationId xmlns:a16="http://schemas.microsoft.com/office/drawing/2014/main" id="{0B9578FB-4614-4307-9B8E-6E40EE8CD797}"/>
              </a:ext>
            </a:extLst>
          </p:cNvPr>
          <p:cNvGrpSpPr/>
          <p:nvPr/>
        </p:nvGrpSpPr>
        <p:grpSpPr>
          <a:xfrm>
            <a:off x="3353920" y="320040"/>
            <a:ext cx="5481112" cy="4305291"/>
            <a:chOff x="0" y="0"/>
            <a:chExt cx="4442492" cy="3220872"/>
          </a:xfrm>
        </p:grpSpPr>
        <p:sp>
          <p:nvSpPr>
            <p:cNvPr id="5" name="Freeform: Shape 4">
              <a:extLst>
                <a:ext uri="{FF2B5EF4-FFF2-40B4-BE49-F238E27FC236}">
                  <a16:creationId xmlns:a16="http://schemas.microsoft.com/office/drawing/2014/main" id="{AF9BBA55-5566-4EA1-84EA-36697168ECF4}"/>
                </a:ext>
              </a:extLst>
            </p:cNvPr>
            <p:cNvSpPr/>
            <p:nvPr/>
          </p:nvSpPr>
          <p:spPr>
            <a:xfrm>
              <a:off x="0" y="0"/>
              <a:ext cx="4442492" cy="2545308"/>
            </a:xfrm>
            <a:custGeom>
              <a:avLst/>
              <a:gdLst>
                <a:gd name="connsiteX0" fmla="*/ 354842 w 4442492"/>
                <a:gd name="connsiteY0" fmla="*/ 1453487 h 2545308"/>
                <a:gd name="connsiteX1" fmla="*/ 354842 w 4442492"/>
                <a:gd name="connsiteY1" fmla="*/ 1453487 h 2545308"/>
                <a:gd name="connsiteX2" fmla="*/ 921224 w 4442492"/>
                <a:gd name="connsiteY2" fmla="*/ 1897039 h 2545308"/>
                <a:gd name="connsiteX3" fmla="*/ 1023583 w 4442492"/>
                <a:gd name="connsiteY3" fmla="*/ 1965278 h 2545308"/>
                <a:gd name="connsiteX4" fmla="*/ 1139589 w 4442492"/>
                <a:gd name="connsiteY4" fmla="*/ 2053988 h 2545308"/>
                <a:gd name="connsiteX5" fmla="*/ 1276066 w 4442492"/>
                <a:gd name="connsiteY5" fmla="*/ 2122227 h 2545308"/>
                <a:gd name="connsiteX6" fmla="*/ 1371600 w 4442492"/>
                <a:gd name="connsiteY6" fmla="*/ 2183642 h 2545308"/>
                <a:gd name="connsiteX7" fmla="*/ 1678675 w 4442492"/>
                <a:gd name="connsiteY7" fmla="*/ 2306472 h 2545308"/>
                <a:gd name="connsiteX8" fmla="*/ 1781033 w 4442492"/>
                <a:gd name="connsiteY8" fmla="*/ 2333767 h 2545308"/>
                <a:gd name="connsiteX9" fmla="*/ 1972102 w 4442492"/>
                <a:gd name="connsiteY9" fmla="*/ 2354239 h 2545308"/>
                <a:gd name="connsiteX10" fmla="*/ 2156347 w 4442492"/>
                <a:gd name="connsiteY10" fmla="*/ 2388358 h 2545308"/>
                <a:gd name="connsiteX11" fmla="*/ 2415654 w 4442492"/>
                <a:gd name="connsiteY11" fmla="*/ 2429302 h 2545308"/>
                <a:gd name="connsiteX12" fmla="*/ 2668138 w 4442492"/>
                <a:gd name="connsiteY12" fmla="*/ 2483893 h 2545308"/>
                <a:gd name="connsiteX13" fmla="*/ 2790968 w 4442492"/>
                <a:gd name="connsiteY13" fmla="*/ 2511188 h 2545308"/>
                <a:gd name="connsiteX14" fmla="*/ 2872854 w 4442492"/>
                <a:gd name="connsiteY14" fmla="*/ 2518012 h 2545308"/>
                <a:gd name="connsiteX15" fmla="*/ 2954741 w 4442492"/>
                <a:gd name="connsiteY15" fmla="*/ 2531660 h 2545308"/>
                <a:gd name="connsiteX16" fmla="*/ 3084394 w 4442492"/>
                <a:gd name="connsiteY16" fmla="*/ 2538484 h 2545308"/>
                <a:gd name="connsiteX17" fmla="*/ 3159457 w 4442492"/>
                <a:gd name="connsiteY17" fmla="*/ 2545308 h 2545308"/>
                <a:gd name="connsiteX18" fmla="*/ 3193577 w 4442492"/>
                <a:gd name="connsiteY18" fmla="*/ 2538484 h 2545308"/>
                <a:gd name="connsiteX19" fmla="*/ 3200400 w 4442492"/>
                <a:gd name="connsiteY19" fmla="*/ 2490717 h 2545308"/>
                <a:gd name="connsiteX20" fmla="*/ 3268639 w 4442492"/>
                <a:gd name="connsiteY20" fmla="*/ 2477069 h 2545308"/>
                <a:gd name="connsiteX21" fmla="*/ 3268639 w 4442492"/>
                <a:gd name="connsiteY21" fmla="*/ 2408830 h 2545308"/>
                <a:gd name="connsiteX22" fmla="*/ 3179929 w 4442492"/>
                <a:gd name="connsiteY22" fmla="*/ 2286000 h 2545308"/>
                <a:gd name="connsiteX23" fmla="*/ 3118514 w 4442492"/>
                <a:gd name="connsiteY23" fmla="*/ 2176818 h 2545308"/>
                <a:gd name="connsiteX24" fmla="*/ 3104866 w 4442492"/>
                <a:gd name="connsiteY24" fmla="*/ 2129051 h 2545308"/>
                <a:gd name="connsiteX25" fmla="*/ 3050275 w 4442492"/>
                <a:gd name="connsiteY25" fmla="*/ 2013045 h 2545308"/>
                <a:gd name="connsiteX26" fmla="*/ 3036627 w 4442492"/>
                <a:gd name="connsiteY26" fmla="*/ 1958454 h 2545308"/>
                <a:gd name="connsiteX27" fmla="*/ 3043451 w 4442492"/>
                <a:gd name="connsiteY27" fmla="*/ 1910687 h 2545308"/>
                <a:gd name="connsiteX28" fmla="*/ 3104866 w 4442492"/>
                <a:gd name="connsiteY28" fmla="*/ 1876567 h 2545308"/>
                <a:gd name="connsiteX29" fmla="*/ 3125338 w 4442492"/>
                <a:gd name="connsiteY29" fmla="*/ 1862920 h 2545308"/>
                <a:gd name="connsiteX30" fmla="*/ 3207224 w 4442492"/>
                <a:gd name="connsiteY30" fmla="*/ 1856096 h 2545308"/>
                <a:gd name="connsiteX31" fmla="*/ 3254991 w 4442492"/>
                <a:gd name="connsiteY31" fmla="*/ 1842448 h 2545308"/>
                <a:gd name="connsiteX32" fmla="*/ 3568890 w 4442492"/>
                <a:gd name="connsiteY32" fmla="*/ 1842448 h 2545308"/>
                <a:gd name="connsiteX33" fmla="*/ 3732663 w 4442492"/>
                <a:gd name="connsiteY33" fmla="*/ 1862920 h 2545308"/>
                <a:gd name="connsiteX34" fmla="*/ 3903260 w 4442492"/>
                <a:gd name="connsiteY34" fmla="*/ 1869743 h 2545308"/>
                <a:gd name="connsiteX35" fmla="*/ 4162568 w 4442492"/>
                <a:gd name="connsiteY35" fmla="*/ 1856096 h 2545308"/>
                <a:gd name="connsiteX36" fmla="*/ 4244454 w 4442492"/>
                <a:gd name="connsiteY36" fmla="*/ 1821976 h 2545308"/>
                <a:gd name="connsiteX37" fmla="*/ 4271750 w 4442492"/>
                <a:gd name="connsiteY37" fmla="*/ 1815152 h 2545308"/>
                <a:gd name="connsiteX38" fmla="*/ 4312693 w 4442492"/>
                <a:gd name="connsiteY38" fmla="*/ 1801505 h 2545308"/>
                <a:gd name="connsiteX39" fmla="*/ 4360460 w 4442492"/>
                <a:gd name="connsiteY39" fmla="*/ 1774209 h 2545308"/>
                <a:gd name="connsiteX40" fmla="*/ 4408227 w 4442492"/>
                <a:gd name="connsiteY40" fmla="*/ 1740090 h 2545308"/>
                <a:gd name="connsiteX41" fmla="*/ 4435523 w 4442492"/>
                <a:gd name="connsiteY41" fmla="*/ 1712794 h 2545308"/>
                <a:gd name="connsiteX42" fmla="*/ 4435523 w 4442492"/>
                <a:gd name="connsiteY42" fmla="*/ 1644555 h 2545308"/>
                <a:gd name="connsiteX43" fmla="*/ 4394580 w 4442492"/>
                <a:gd name="connsiteY43" fmla="*/ 1637732 h 2545308"/>
                <a:gd name="connsiteX44" fmla="*/ 4374108 w 4442492"/>
                <a:gd name="connsiteY44" fmla="*/ 1549021 h 2545308"/>
                <a:gd name="connsiteX45" fmla="*/ 4353636 w 4442492"/>
                <a:gd name="connsiteY45" fmla="*/ 1501254 h 2545308"/>
                <a:gd name="connsiteX46" fmla="*/ 4319517 w 4442492"/>
                <a:gd name="connsiteY46" fmla="*/ 1392072 h 2545308"/>
                <a:gd name="connsiteX47" fmla="*/ 4299045 w 4442492"/>
                <a:gd name="connsiteY47" fmla="*/ 1317009 h 2545308"/>
                <a:gd name="connsiteX48" fmla="*/ 4319517 w 4442492"/>
                <a:gd name="connsiteY48" fmla="*/ 1201003 h 2545308"/>
                <a:gd name="connsiteX49" fmla="*/ 4346812 w 4442492"/>
                <a:gd name="connsiteY49" fmla="*/ 1173708 h 2545308"/>
                <a:gd name="connsiteX50" fmla="*/ 4353636 w 4442492"/>
                <a:gd name="connsiteY50" fmla="*/ 1139588 h 2545308"/>
                <a:gd name="connsiteX51" fmla="*/ 4326341 w 4442492"/>
                <a:gd name="connsiteY51" fmla="*/ 1160060 h 2545308"/>
                <a:gd name="connsiteX52" fmla="*/ 4148920 w 4442492"/>
                <a:gd name="connsiteY52" fmla="*/ 1146412 h 2545308"/>
                <a:gd name="connsiteX53" fmla="*/ 4032914 w 4442492"/>
                <a:gd name="connsiteY53" fmla="*/ 1139588 h 2545308"/>
                <a:gd name="connsiteX54" fmla="*/ 3896436 w 4442492"/>
                <a:gd name="connsiteY54" fmla="*/ 1125940 h 2545308"/>
                <a:gd name="connsiteX55" fmla="*/ 3759959 w 4442492"/>
                <a:gd name="connsiteY55" fmla="*/ 1119117 h 2545308"/>
                <a:gd name="connsiteX56" fmla="*/ 3200400 w 4442492"/>
                <a:gd name="connsiteY56" fmla="*/ 1105469 h 2545308"/>
                <a:gd name="connsiteX57" fmla="*/ 3077571 w 4442492"/>
                <a:gd name="connsiteY57" fmla="*/ 1071349 h 2545308"/>
                <a:gd name="connsiteX58" fmla="*/ 2995684 w 4442492"/>
                <a:gd name="connsiteY58" fmla="*/ 1057702 h 2545308"/>
                <a:gd name="connsiteX59" fmla="*/ 2968389 w 4442492"/>
                <a:gd name="connsiteY59" fmla="*/ 1037230 h 2545308"/>
                <a:gd name="connsiteX60" fmla="*/ 2954741 w 4442492"/>
                <a:gd name="connsiteY60" fmla="*/ 859809 h 2545308"/>
                <a:gd name="connsiteX61" fmla="*/ 2961565 w 4442492"/>
                <a:gd name="connsiteY61" fmla="*/ 825690 h 2545308"/>
                <a:gd name="connsiteX62" fmla="*/ 2982036 w 4442492"/>
                <a:gd name="connsiteY62" fmla="*/ 798394 h 2545308"/>
                <a:gd name="connsiteX63" fmla="*/ 3009332 w 4442492"/>
                <a:gd name="connsiteY63" fmla="*/ 750627 h 2545308"/>
                <a:gd name="connsiteX64" fmla="*/ 3043451 w 4442492"/>
                <a:gd name="connsiteY64" fmla="*/ 730155 h 2545308"/>
                <a:gd name="connsiteX65" fmla="*/ 3084394 w 4442492"/>
                <a:gd name="connsiteY65" fmla="*/ 682388 h 2545308"/>
                <a:gd name="connsiteX66" fmla="*/ 3234520 w 4442492"/>
                <a:gd name="connsiteY66" fmla="*/ 573206 h 2545308"/>
                <a:gd name="connsiteX67" fmla="*/ 3343702 w 4442492"/>
                <a:gd name="connsiteY67" fmla="*/ 491320 h 2545308"/>
                <a:gd name="connsiteX68" fmla="*/ 3432412 w 4442492"/>
                <a:gd name="connsiteY68" fmla="*/ 436729 h 2545308"/>
                <a:gd name="connsiteX69" fmla="*/ 3466532 w 4442492"/>
                <a:gd name="connsiteY69" fmla="*/ 409433 h 2545308"/>
                <a:gd name="connsiteX70" fmla="*/ 3487003 w 4442492"/>
                <a:gd name="connsiteY70" fmla="*/ 388961 h 2545308"/>
                <a:gd name="connsiteX71" fmla="*/ 3514299 w 4442492"/>
                <a:gd name="connsiteY71" fmla="*/ 375314 h 2545308"/>
                <a:gd name="connsiteX72" fmla="*/ 3527947 w 4442492"/>
                <a:gd name="connsiteY72" fmla="*/ 348018 h 2545308"/>
                <a:gd name="connsiteX73" fmla="*/ 3500651 w 4442492"/>
                <a:gd name="connsiteY73" fmla="*/ 341194 h 2545308"/>
                <a:gd name="connsiteX74" fmla="*/ 3459708 w 4442492"/>
                <a:gd name="connsiteY74" fmla="*/ 334370 h 2545308"/>
                <a:gd name="connsiteX75" fmla="*/ 3384645 w 4442492"/>
                <a:gd name="connsiteY75" fmla="*/ 307075 h 2545308"/>
                <a:gd name="connsiteX76" fmla="*/ 3200400 w 4442492"/>
                <a:gd name="connsiteY76" fmla="*/ 286603 h 2545308"/>
                <a:gd name="connsiteX77" fmla="*/ 3098042 w 4442492"/>
                <a:gd name="connsiteY77" fmla="*/ 272955 h 2545308"/>
                <a:gd name="connsiteX78" fmla="*/ 2729553 w 4442492"/>
                <a:gd name="connsiteY78" fmla="*/ 259308 h 2545308"/>
                <a:gd name="connsiteX79" fmla="*/ 2518012 w 4442492"/>
                <a:gd name="connsiteY79" fmla="*/ 238836 h 2545308"/>
                <a:gd name="connsiteX80" fmla="*/ 2463421 w 4442492"/>
                <a:gd name="connsiteY80" fmla="*/ 232012 h 2545308"/>
                <a:gd name="connsiteX81" fmla="*/ 2142699 w 4442492"/>
                <a:gd name="connsiteY81" fmla="*/ 225188 h 2545308"/>
                <a:gd name="connsiteX82" fmla="*/ 2074460 w 4442492"/>
                <a:gd name="connsiteY82" fmla="*/ 184245 h 2545308"/>
                <a:gd name="connsiteX83" fmla="*/ 2047165 w 4442492"/>
                <a:gd name="connsiteY83" fmla="*/ 163773 h 2545308"/>
                <a:gd name="connsiteX84" fmla="*/ 1985750 w 4442492"/>
                <a:gd name="connsiteY84" fmla="*/ 150126 h 2545308"/>
                <a:gd name="connsiteX85" fmla="*/ 1937983 w 4442492"/>
                <a:gd name="connsiteY85" fmla="*/ 129654 h 2545308"/>
                <a:gd name="connsiteX86" fmla="*/ 1883391 w 4442492"/>
                <a:gd name="connsiteY86" fmla="*/ 109182 h 2545308"/>
                <a:gd name="connsiteX87" fmla="*/ 1767386 w 4442492"/>
                <a:gd name="connsiteY87" fmla="*/ 81887 h 2545308"/>
                <a:gd name="connsiteX88" fmla="*/ 1712794 w 4442492"/>
                <a:gd name="connsiteY88" fmla="*/ 75063 h 2545308"/>
                <a:gd name="connsiteX89" fmla="*/ 1542197 w 4442492"/>
                <a:gd name="connsiteY89" fmla="*/ 34120 h 2545308"/>
                <a:gd name="connsiteX90" fmla="*/ 1487606 w 4442492"/>
                <a:gd name="connsiteY90" fmla="*/ 13648 h 2545308"/>
                <a:gd name="connsiteX91" fmla="*/ 1405720 w 4442492"/>
                <a:gd name="connsiteY91" fmla="*/ 6824 h 2545308"/>
                <a:gd name="connsiteX92" fmla="*/ 1357953 w 4442492"/>
                <a:gd name="connsiteY92" fmla="*/ 0 h 2545308"/>
                <a:gd name="connsiteX93" fmla="*/ 1064526 w 4442492"/>
                <a:gd name="connsiteY93" fmla="*/ 6824 h 2545308"/>
                <a:gd name="connsiteX94" fmla="*/ 1030406 w 4442492"/>
                <a:gd name="connsiteY94" fmla="*/ 20472 h 2545308"/>
                <a:gd name="connsiteX95" fmla="*/ 1003111 w 4442492"/>
                <a:gd name="connsiteY95" fmla="*/ 27296 h 2545308"/>
                <a:gd name="connsiteX96" fmla="*/ 975815 w 4442492"/>
                <a:gd name="connsiteY96" fmla="*/ 40943 h 2545308"/>
                <a:gd name="connsiteX97" fmla="*/ 928048 w 4442492"/>
                <a:gd name="connsiteY97" fmla="*/ 61415 h 2545308"/>
                <a:gd name="connsiteX98" fmla="*/ 852986 w 4442492"/>
                <a:gd name="connsiteY98" fmla="*/ 129654 h 2545308"/>
                <a:gd name="connsiteX99" fmla="*/ 784747 w 4442492"/>
                <a:gd name="connsiteY99" fmla="*/ 232012 h 2545308"/>
                <a:gd name="connsiteX100" fmla="*/ 750627 w 4442492"/>
                <a:gd name="connsiteY100" fmla="*/ 320723 h 2545308"/>
                <a:gd name="connsiteX101" fmla="*/ 709684 w 4442492"/>
                <a:gd name="connsiteY101" fmla="*/ 416257 h 2545308"/>
                <a:gd name="connsiteX102" fmla="*/ 689212 w 4442492"/>
                <a:gd name="connsiteY102" fmla="*/ 464024 h 2545308"/>
                <a:gd name="connsiteX103" fmla="*/ 675565 w 4442492"/>
                <a:gd name="connsiteY103" fmla="*/ 511791 h 2545308"/>
                <a:gd name="connsiteX104" fmla="*/ 655093 w 4442492"/>
                <a:gd name="connsiteY104" fmla="*/ 573206 h 2545308"/>
                <a:gd name="connsiteX105" fmla="*/ 634621 w 4442492"/>
                <a:gd name="connsiteY105" fmla="*/ 689212 h 2545308"/>
                <a:gd name="connsiteX106" fmla="*/ 620974 w 4442492"/>
                <a:gd name="connsiteY106" fmla="*/ 812042 h 2545308"/>
                <a:gd name="connsiteX107" fmla="*/ 627797 w 4442492"/>
                <a:gd name="connsiteY107" fmla="*/ 921224 h 2545308"/>
                <a:gd name="connsiteX108" fmla="*/ 648269 w 4442492"/>
                <a:gd name="connsiteY108" fmla="*/ 941696 h 2545308"/>
                <a:gd name="connsiteX109" fmla="*/ 620974 w 4442492"/>
                <a:gd name="connsiteY109" fmla="*/ 948520 h 2545308"/>
                <a:gd name="connsiteX110" fmla="*/ 436729 w 4442492"/>
                <a:gd name="connsiteY110" fmla="*/ 934872 h 2545308"/>
                <a:gd name="connsiteX111" fmla="*/ 382138 w 4442492"/>
                <a:gd name="connsiteY111" fmla="*/ 928048 h 2545308"/>
                <a:gd name="connsiteX112" fmla="*/ 266132 w 4442492"/>
                <a:gd name="connsiteY112" fmla="*/ 914400 h 2545308"/>
                <a:gd name="connsiteX113" fmla="*/ 218365 w 4442492"/>
                <a:gd name="connsiteY113" fmla="*/ 893929 h 2545308"/>
                <a:gd name="connsiteX114" fmla="*/ 177421 w 4442492"/>
                <a:gd name="connsiteY114" fmla="*/ 880281 h 2545308"/>
                <a:gd name="connsiteX115" fmla="*/ 102359 w 4442492"/>
                <a:gd name="connsiteY115" fmla="*/ 887105 h 2545308"/>
                <a:gd name="connsiteX116" fmla="*/ 95535 w 4442492"/>
                <a:gd name="connsiteY116" fmla="*/ 907576 h 2545308"/>
                <a:gd name="connsiteX117" fmla="*/ 75063 w 4442492"/>
                <a:gd name="connsiteY117" fmla="*/ 941696 h 2545308"/>
                <a:gd name="connsiteX118" fmla="*/ 47768 w 4442492"/>
                <a:gd name="connsiteY118" fmla="*/ 982639 h 2545308"/>
                <a:gd name="connsiteX119" fmla="*/ 34120 w 4442492"/>
                <a:gd name="connsiteY119" fmla="*/ 1057702 h 2545308"/>
                <a:gd name="connsiteX120" fmla="*/ 20472 w 4442492"/>
                <a:gd name="connsiteY120" fmla="*/ 1146412 h 2545308"/>
                <a:gd name="connsiteX121" fmla="*/ 6824 w 4442492"/>
                <a:gd name="connsiteY121" fmla="*/ 1180532 h 2545308"/>
                <a:gd name="connsiteX122" fmla="*/ 0 w 4442492"/>
                <a:gd name="connsiteY122" fmla="*/ 1207827 h 2545308"/>
                <a:gd name="connsiteX123" fmla="*/ 6824 w 4442492"/>
                <a:gd name="connsiteY123" fmla="*/ 1289714 h 2545308"/>
                <a:gd name="connsiteX124" fmla="*/ 20472 w 4442492"/>
                <a:gd name="connsiteY124" fmla="*/ 1317009 h 2545308"/>
                <a:gd name="connsiteX125" fmla="*/ 68239 w 4442492"/>
                <a:gd name="connsiteY125" fmla="*/ 1351129 h 2545308"/>
                <a:gd name="connsiteX126" fmla="*/ 95535 w 4442492"/>
                <a:gd name="connsiteY126" fmla="*/ 1357952 h 2545308"/>
                <a:gd name="connsiteX127" fmla="*/ 150126 w 4442492"/>
                <a:gd name="connsiteY127" fmla="*/ 1378424 h 2545308"/>
                <a:gd name="connsiteX128" fmla="*/ 204717 w 4442492"/>
                <a:gd name="connsiteY128" fmla="*/ 1405720 h 2545308"/>
                <a:gd name="connsiteX129" fmla="*/ 238836 w 4442492"/>
                <a:gd name="connsiteY129" fmla="*/ 1412543 h 2545308"/>
                <a:gd name="connsiteX130" fmla="*/ 279780 w 4442492"/>
                <a:gd name="connsiteY130" fmla="*/ 1426191 h 2545308"/>
                <a:gd name="connsiteX131" fmla="*/ 313899 w 4442492"/>
                <a:gd name="connsiteY131" fmla="*/ 1460311 h 2545308"/>
                <a:gd name="connsiteX132" fmla="*/ 354842 w 4442492"/>
                <a:gd name="connsiteY132" fmla="*/ 1453487 h 2545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4442492" h="2545308">
                  <a:moveTo>
                    <a:pt x="354842" y="1453487"/>
                  </a:moveTo>
                  <a:lnTo>
                    <a:pt x="354842" y="1453487"/>
                  </a:lnTo>
                  <a:lnTo>
                    <a:pt x="921224" y="1897039"/>
                  </a:lnTo>
                  <a:cubicBezTo>
                    <a:pt x="953789" y="1921961"/>
                    <a:pt x="990285" y="1941345"/>
                    <a:pt x="1023583" y="1965278"/>
                  </a:cubicBezTo>
                  <a:cubicBezTo>
                    <a:pt x="1063111" y="1993689"/>
                    <a:pt x="1098247" y="2028289"/>
                    <a:pt x="1139589" y="2053988"/>
                  </a:cubicBezTo>
                  <a:cubicBezTo>
                    <a:pt x="1182785" y="2080840"/>
                    <a:pt x="1231666" y="2097415"/>
                    <a:pt x="1276066" y="2122227"/>
                  </a:cubicBezTo>
                  <a:cubicBezTo>
                    <a:pt x="1309113" y="2140695"/>
                    <a:pt x="1337739" y="2166712"/>
                    <a:pt x="1371600" y="2183642"/>
                  </a:cubicBezTo>
                  <a:cubicBezTo>
                    <a:pt x="1502972" y="2249328"/>
                    <a:pt x="1558942" y="2272263"/>
                    <a:pt x="1678675" y="2306472"/>
                  </a:cubicBezTo>
                  <a:cubicBezTo>
                    <a:pt x="1712628" y="2316173"/>
                    <a:pt x="1746505" y="2326368"/>
                    <a:pt x="1781033" y="2333767"/>
                  </a:cubicBezTo>
                  <a:cubicBezTo>
                    <a:pt x="1853385" y="2349271"/>
                    <a:pt x="1897219" y="2349247"/>
                    <a:pt x="1972102" y="2354239"/>
                  </a:cubicBezTo>
                  <a:cubicBezTo>
                    <a:pt x="2253490" y="2419176"/>
                    <a:pt x="1859755" y="2330954"/>
                    <a:pt x="2156347" y="2388358"/>
                  </a:cubicBezTo>
                  <a:cubicBezTo>
                    <a:pt x="2388167" y="2433226"/>
                    <a:pt x="2149334" y="2403938"/>
                    <a:pt x="2415654" y="2429302"/>
                  </a:cubicBezTo>
                  <a:cubicBezTo>
                    <a:pt x="2695352" y="2509215"/>
                    <a:pt x="2434998" y="2442751"/>
                    <a:pt x="2668138" y="2483893"/>
                  </a:cubicBezTo>
                  <a:cubicBezTo>
                    <a:pt x="2709442" y="2491182"/>
                    <a:pt x="2749597" y="2504293"/>
                    <a:pt x="2790968" y="2511188"/>
                  </a:cubicBezTo>
                  <a:cubicBezTo>
                    <a:pt x="2817985" y="2515691"/>
                    <a:pt x="2845676" y="2514615"/>
                    <a:pt x="2872854" y="2518012"/>
                  </a:cubicBezTo>
                  <a:cubicBezTo>
                    <a:pt x="2900312" y="2521444"/>
                    <a:pt x="2927197" y="2528994"/>
                    <a:pt x="2954741" y="2531660"/>
                  </a:cubicBezTo>
                  <a:cubicBezTo>
                    <a:pt x="2997817" y="2535829"/>
                    <a:pt x="3041212" y="2535605"/>
                    <a:pt x="3084394" y="2538484"/>
                  </a:cubicBezTo>
                  <a:cubicBezTo>
                    <a:pt x="3109463" y="2540155"/>
                    <a:pt x="3134436" y="2543033"/>
                    <a:pt x="3159457" y="2545308"/>
                  </a:cubicBezTo>
                  <a:cubicBezTo>
                    <a:pt x="3170830" y="2543033"/>
                    <a:pt x="3186618" y="2547763"/>
                    <a:pt x="3193577" y="2538484"/>
                  </a:cubicBezTo>
                  <a:cubicBezTo>
                    <a:pt x="3203227" y="2525617"/>
                    <a:pt x="3187952" y="2500902"/>
                    <a:pt x="3200400" y="2490717"/>
                  </a:cubicBezTo>
                  <a:cubicBezTo>
                    <a:pt x="3218353" y="2476028"/>
                    <a:pt x="3268639" y="2477069"/>
                    <a:pt x="3268639" y="2477069"/>
                  </a:cubicBezTo>
                  <a:cubicBezTo>
                    <a:pt x="3287481" y="2448806"/>
                    <a:pt x="3292599" y="2452394"/>
                    <a:pt x="3268639" y="2408830"/>
                  </a:cubicBezTo>
                  <a:cubicBezTo>
                    <a:pt x="3204722" y="2292618"/>
                    <a:pt x="3227347" y="2354492"/>
                    <a:pt x="3179929" y="2286000"/>
                  </a:cubicBezTo>
                  <a:cubicBezTo>
                    <a:pt x="3160073" y="2257319"/>
                    <a:pt x="3131659" y="2209682"/>
                    <a:pt x="3118514" y="2176818"/>
                  </a:cubicBezTo>
                  <a:cubicBezTo>
                    <a:pt x="3112364" y="2161443"/>
                    <a:pt x="3111869" y="2144057"/>
                    <a:pt x="3104866" y="2129051"/>
                  </a:cubicBezTo>
                  <a:cubicBezTo>
                    <a:pt x="3048263" y="2007758"/>
                    <a:pt x="3088642" y="2143492"/>
                    <a:pt x="3050275" y="2013045"/>
                  </a:cubicBezTo>
                  <a:cubicBezTo>
                    <a:pt x="3044982" y="1995050"/>
                    <a:pt x="3036627" y="1958454"/>
                    <a:pt x="3036627" y="1958454"/>
                  </a:cubicBezTo>
                  <a:cubicBezTo>
                    <a:pt x="3038902" y="1942532"/>
                    <a:pt x="3037477" y="1925621"/>
                    <a:pt x="3043451" y="1910687"/>
                  </a:cubicBezTo>
                  <a:cubicBezTo>
                    <a:pt x="3055133" y="1881483"/>
                    <a:pt x="3083035" y="1891120"/>
                    <a:pt x="3104866" y="1876567"/>
                  </a:cubicBezTo>
                  <a:cubicBezTo>
                    <a:pt x="3111690" y="1872018"/>
                    <a:pt x="3117296" y="1864528"/>
                    <a:pt x="3125338" y="1862920"/>
                  </a:cubicBezTo>
                  <a:cubicBezTo>
                    <a:pt x="3152196" y="1857549"/>
                    <a:pt x="3179929" y="1858371"/>
                    <a:pt x="3207224" y="1856096"/>
                  </a:cubicBezTo>
                  <a:cubicBezTo>
                    <a:pt x="3223146" y="1851547"/>
                    <a:pt x="3238683" y="1845326"/>
                    <a:pt x="3254991" y="1842448"/>
                  </a:cubicBezTo>
                  <a:cubicBezTo>
                    <a:pt x="3348675" y="1825915"/>
                    <a:pt x="3501295" y="1840570"/>
                    <a:pt x="3568890" y="1842448"/>
                  </a:cubicBezTo>
                  <a:cubicBezTo>
                    <a:pt x="3637518" y="1853006"/>
                    <a:pt x="3665523" y="1859190"/>
                    <a:pt x="3732663" y="1862920"/>
                  </a:cubicBezTo>
                  <a:cubicBezTo>
                    <a:pt x="3789487" y="1866077"/>
                    <a:pt x="3846394" y="1867469"/>
                    <a:pt x="3903260" y="1869743"/>
                  </a:cubicBezTo>
                  <a:cubicBezTo>
                    <a:pt x="3989696" y="1865194"/>
                    <a:pt x="4076368" y="1863932"/>
                    <a:pt x="4162568" y="1856096"/>
                  </a:cubicBezTo>
                  <a:cubicBezTo>
                    <a:pt x="4190934" y="1853517"/>
                    <a:pt x="4219337" y="1832023"/>
                    <a:pt x="4244454" y="1821976"/>
                  </a:cubicBezTo>
                  <a:cubicBezTo>
                    <a:pt x="4253162" y="1818493"/>
                    <a:pt x="4262767" y="1817847"/>
                    <a:pt x="4271750" y="1815152"/>
                  </a:cubicBezTo>
                  <a:cubicBezTo>
                    <a:pt x="4285529" y="1811018"/>
                    <a:pt x="4299045" y="1806054"/>
                    <a:pt x="4312693" y="1801505"/>
                  </a:cubicBezTo>
                  <a:cubicBezTo>
                    <a:pt x="4362570" y="1768253"/>
                    <a:pt x="4299856" y="1808841"/>
                    <a:pt x="4360460" y="1774209"/>
                  </a:cubicBezTo>
                  <a:cubicBezTo>
                    <a:pt x="4370950" y="1768215"/>
                    <a:pt x="4401335" y="1746121"/>
                    <a:pt x="4408227" y="1740090"/>
                  </a:cubicBezTo>
                  <a:cubicBezTo>
                    <a:pt x="4417911" y="1731617"/>
                    <a:pt x="4426424" y="1721893"/>
                    <a:pt x="4435523" y="1712794"/>
                  </a:cubicBezTo>
                  <a:cubicBezTo>
                    <a:pt x="4436540" y="1706694"/>
                    <a:pt x="4450684" y="1655384"/>
                    <a:pt x="4435523" y="1644555"/>
                  </a:cubicBezTo>
                  <a:cubicBezTo>
                    <a:pt x="4424264" y="1636513"/>
                    <a:pt x="4408228" y="1640006"/>
                    <a:pt x="4394580" y="1637732"/>
                  </a:cubicBezTo>
                  <a:cubicBezTo>
                    <a:pt x="4389167" y="1610665"/>
                    <a:pt x="4382339" y="1573713"/>
                    <a:pt x="4374108" y="1549021"/>
                  </a:cubicBezTo>
                  <a:cubicBezTo>
                    <a:pt x="4368630" y="1532587"/>
                    <a:pt x="4359718" y="1517474"/>
                    <a:pt x="4353636" y="1501254"/>
                  </a:cubicBezTo>
                  <a:cubicBezTo>
                    <a:pt x="4331690" y="1442730"/>
                    <a:pt x="4336207" y="1446313"/>
                    <a:pt x="4319517" y="1392072"/>
                  </a:cubicBezTo>
                  <a:cubicBezTo>
                    <a:pt x="4299728" y="1327758"/>
                    <a:pt x="4310685" y="1375207"/>
                    <a:pt x="4299045" y="1317009"/>
                  </a:cubicBezTo>
                  <a:cubicBezTo>
                    <a:pt x="4303283" y="1257681"/>
                    <a:pt x="4288974" y="1236636"/>
                    <a:pt x="4319517" y="1201003"/>
                  </a:cubicBezTo>
                  <a:cubicBezTo>
                    <a:pt x="4327891" y="1191234"/>
                    <a:pt x="4337714" y="1182806"/>
                    <a:pt x="4346812" y="1173708"/>
                  </a:cubicBezTo>
                  <a:cubicBezTo>
                    <a:pt x="4349087" y="1162335"/>
                    <a:pt x="4363286" y="1146022"/>
                    <a:pt x="4353636" y="1139588"/>
                  </a:cubicBezTo>
                  <a:cubicBezTo>
                    <a:pt x="4344173" y="1133279"/>
                    <a:pt x="4337708" y="1159681"/>
                    <a:pt x="4326341" y="1160060"/>
                  </a:cubicBezTo>
                  <a:cubicBezTo>
                    <a:pt x="4267059" y="1162036"/>
                    <a:pt x="4208091" y="1150540"/>
                    <a:pt x="4148920" y="1146412"/>
                  </a:cubicBezTo>
                  <a:cubicBezTo>
                    <a:pt x="4110278" y="1143716"/>
                    <a:pt x="4071523" y="1142718"/>
                    <a:pt x="4032914" y="1139588"/>
                  </a:cubicBezTo>
                  <a:cubicBezTo>
                    <a:pt x="3987344" y="1135893"/>
                    <a:pt x="3942028" y="1129359"/>
                    <a:pt x="3896436" y="1125940"/>
                  </a:cubicBezTo>
                  <a:cubicBezTo>
                    <a:pt x="3851014" y="1122533"/>
                    <a:pt x="3805488" y="1120456"/>
                    <a:pt x="3759959" y="1119117"/>
                  </a:cubicBezTo>
                  <a:lnTo>
                    <a:pt x="3200400" y="1105469"/>
                  </a:lnTo>
                  <a:cubicBezTo>
                    <a:pt x="3049649" y="1088718"/>
                    <a:pt x="3230758" y="1115116"/>
                    <a:pt x="3077571" y="1071349"/>
                  </a:cubicBezTo>
                  <a:cubicBezTo>
                    <a:pt x="3050964" y="1063747"/>
                    <a:pt x="3022980" y="1062251"/>
                    <a:pt x="2995684" y="1057702"/>
                  </a:cubicBezTo>
                  <a:cubicBezTo>
                    <a:pt x="2986586" y="1050878"/>
                    <a:pt x="2975878" y="1045789"/>
                    <a:pt x="2968389" y="1037230"/>
                  </a:cubicBezTo>
                  <a:cubicBezTo>
                    <a:pt x="2922813" y="985143"/>
                    <a:pt x="2949088" y="933294"/>
                    <a:pt x="2954741" y="859809"/>
                  </a:cubicBezTo>
                  <a:cubicBezTo>
                    <a:pt x="2955631" y="848245"/>
                    <a:pt x="2956855" y="836289"/>
                    <a:pt x="2961565" y="825690"/>
                  </a:cubicBezTo>
                  <a:cubicBezTo>
                    <a:pt x="2966184" y="815297"/>
                    <a:pt x="2975930" y="807989"/>
                    <a:pt x="2982036" y="798394"/>
                  </a:cubicBezTo>
                  <a:cubicBezTo>
                    <a:pt x="2991882" y="782922"/>
                    <a:pt x="2997064" y="764258"/>
                    <a:pt x="3009332" y="750627"/>
                  </a:cubicBezTo>
                  <a:cubicBezTo>
                    <a:pt x="3018205" y="740769"/>
                    <a:pt x="3033637" y="739077"/>
                    <a:pt x="3043451" y="730155"/>
                  </a:cubicBezTo>
                  <a:cubicBezTo>
                    <a:pt x="3058968" y="716048"/>
                    <a:pt x="3068472" y="696036"/>
                    <a:pt x="3084394" y="682388"/>
                  </a:cubicBezTo>
                  <a:cubicBezTo>
                    <a:pt x="3125231" y="647385"/>
                    <a:pt x="3188073" y="608042"/>
                    <a:pt x="3234520" y="573206"/>
                  </a:cubicBezTo>
                  <a:cubicBezTo>
                    <a:pt x="3250312" y="561362"/>
                    <a:pt x="3320905" y="504347"/>
                    <a:pt x="3343702" y="491320"/>
                  </a:cubicBezTo>
                  <a:cubicBezTo>
                    <a:pt x="3381270" y="469852"/>
                    <a:pt x="3398070" y="461705"/>
                    <a:pt x="3432412" y="436729"/>
                  </a:cubicBezTo>
                  <a:cubicBezTo>
                    <a:pt x="3444191" y="428162"/>
                    <a:pt x="3455571" y="419024"/>
                    <a:pt x="3466532" y="409433"/>
                  </a:cubicBezTo>
                  <a:cubicBezTo>
                    <a:pt x="3473795" y="403078"/>
                    <a:pt x="3479150" y="394570"/>
                    <a:pt x="3487003" y="388961"/>
                  </a:cubicBezTo>
                  <a:cubicBezTo>
                    <a:pt x="3495281" y="383048"/>
                    <a:pt x="3505200" y="379863"/>
                    <a:pt x="3514299" y="375314"/>
                  </a:cubicBezTo>
                  <a:cubicBezTo>
                    <a:pt x="3518848" y="366215"/>
                    <a:pt x="3531725" y="357463"/>
                    <a:pt x="3527947" y="348018"/>
                  </a:cubicBezTo>
                  <a:cubicBezTo>
                    <a:pt x="3524464" y="339310"/>
                    <a:pt x="3509848" y="343033"/>
                    <a:pt x="3500651" y="341194"/>
                  </a:cubicBezTo>
                  <a:cubicBezTo>
                    <a:pt x="3487084" y="338481"/>
                    <a:pt x="3473356" y="336645"/>
                    <a:pt x="3459708" y="334370"/>
                  </a:cubicBezTo>
                  <a:cubicBezTo>
                    <a:pt x="3434687" y="325272"/>
                    <a:pt x="3410407" y="313795"/>
                    <a:pt x="3384645" y="307075"/>
                  </a:cubicBezTo>
                  <a:cubicBezTo>
                    <a:pt x="3325109" y="291544"/>
                    <a:pt x="3261069" y="290648"/>
                    <a:pt x="3200400" y="286603"/>
                  </a:cubicBezTo>
                  <a:cubicBezTo>
                    <a:pt x="3166281" y="282054"/>
                    <a:pt x="3132292" y="276380"/>
                    <a:pt x="3098042" y="272955"/>
                  </a:cubicBezTo>
                  <a:cubicBezTo>
                    <a:pt x="2992735" y="262425"/>
                    <a:pt x="2807742" y="261313"/>
                    <a:pt x="2729553" y="259308"/>
                  </a:cubicBezTo>
                  <a:cubicBezTo>
                    <a:pt x="2592131" y="234322"/>
                    <a:pt x="2711313" y="252643"/>
                    <a:pt x="2518012" y="238836"/>
                  </a:cubicBezTo>
                  <a:cubicBezTo>
                    <a:pt x="2499720" y="237529"/>
                    <a:pt x="2481748" y="232678"/>
                    <a:pt x="2463421" y="232012"/>
                  </a:cubicBezTo>
                  <a:cubicBezTo>
                    <a:pt x="2356560" y="228126"/>
                    <a:pt x="2249606" y="227463"/>
                    <a:pt x="2142699" y="225188"/>
                  </a:cubicBezTo>
                  <a:cubicBezTo>
                    <a:pt x="2077786" y="176506"/>
                    <a:pt x="2159666" y="235370"/>
                    <a:pt x="2074460" y="184245"/>
                  </a:cubicBezTo>
                  <a:cubicBezTo>
                    <a:pt x="2064708" y="178393"/>
                    <a:pt x="2057780" y="167856"/>
                    <a:pt x="2047165" y="163773"/>
                  </a:cubicBezTo>
                  <a:cubicBezTo>
                    <a:pt x="2027592" y="156245"/>
                    <a:pt x="2005766" y="156381"/>
                    <a:pt x="1985750" y="150126"/>
                  </a:cubicBezTo>
                  <a:cubicBezTo>
                    <a:pt x="1969215" y="144959"/>
                    <a:pt x="1954067" y="136088"/>
                    <a:pt x="1937983" y="129654"/>
                  </a:cubicBezTo>
                  <a:cubicBezTo>
                    <a:pt x="1919938" y="122436"/>
                    <a:pt x="1901828" y="115328"/>
                    <a:pt x="1883391" y="109182"/>
                  </a:cubicBezTo>
                  <a:cubicBezTo>
                    <a:pt x="1845408" y="96521"/>
                    <a:pt x="1806913" y="88475"/>
                    <a:pt x="1767386" y="81887"/>
                  </a:cubicBezTo>
                  <a:cubicBezTo>
                    <a:pt x="1749297" y="78872"/>
                    <a:pt x="1730991" y="77338"/>
                    <a:pt x="1712794" y="75063"/>
                  </a:cubicBezTo>
                  <a:cubicBezTo>
                    <a:pt x="1574468" y="36638"/>
                    <a:pt x="1632031" y="46952"/>
                    <a:pt x="1542197" y="34120"/>
                  </a:cubicBezTo>
                  <a:cubicBezTo>
                    <a:pt x="1524000" y="27296"/>
                    <a:pt x="1506663" y="17459"/>
                    <a:pt x="1487606" y="13648"/>
                  </a:cubicBezTo>
                  <a:cubicBezTo>
                    <a:pt x="1460748" y="8276"/>
                    <a:pt x="1432959" y="9691"/>
                    <a:pt x="1405720" y="6824"/>
                  </a:cubicBezTo>
                  <a:cubicBezTo>
                    <a:pt x="1389724" y="5140"/>
                    <a:pt x="1373875" y="2275"/>
                    <a:pt x="1357953" y="0"/>
                  </a:cubicBezTo>
                  <a:cubicBezTo>
                    <a:pt x="1260144" y="2275"/>
                    <a:pt x="1162171" y="721"/>
                    <a:pt x="1064526" y="6824"/>
                  </a:cubicBezTo>
                  <a:cubicBezTo>
                    <a:pt x="1052300" y="7588"/>
                    <a:pt x="1042027" y="16598"/>
                    <a:pt x="1030406" y="20472"/>
                  </a:cubicBezTo>
                  <a:cubicBezTo>
                    <a:pt x="1021509" y="23438"/>
                    <a:pt x="1011892" y="24003"/>
                    <a:pt x="1003111" y="27296"/>
                  </a:cubicBezTo>
                  <a:cubicBezTo>
                    <a:pt x="993586" y="30868"/>
                    <a:pt x="985076" y="36734"/>
                    <a:pt x="975815" y="40943"/>
                  </a:cubicBezTo>
                  <a:cubicBezTo>
                    <a:pt x="960045" y="48111"/>
                    <a:pt x="943300" y="53202"/>
                    <a:pt x="928048" y="61415"/>
                  </a:cubicBezTo>
                  <a:cubicBezTo>
                    <a:pt x="886134" y="83985"/>
                    <a:pt x="882648" y="91902"/>
                    <a:pt x="852986" y="129654"/>
                  </a:cubicBezTo>
                  <a:cubicBezTo>
                    <a:pt x="821814" y="169327"/>
                    <a:pt x="806578" y="188350"/>
                    <a:pt x="784747" y="232012"/>
                  </a:cubicBezTo>
                  <a:cubicBezTo>
                    <a:pt x="753002" y="295503"/>
                    <a:pt x="774409" y="261268"/>
                    <a:pt x="750627" y="320723"/>
                  </a:cubicBezTo>
                  <a:cubicBezTo>
                    <a:pt x="737760" y="352891"/>
                    <a:pt x="723332" y="384412"/>
                    <a:pt x="709684" y="416257"/>
                  </a:cubicBezTo>
                  <a:cubicBezTo>
                    <a:pt x="702860" y="432179"/>
                    <a:pt x="693971" y="447367"/>
                    <a:pt x="689212" y="464024"/>
                  </a:cubicBezTo>
                  <a:cubicBezTo>
                    <a:pt x="684663" y="479946"/>
                    <a:pt x="680504" y="495985"/>
                    <a:pt x="675565" y="511791"/>
                  </a:cubicBezTo>
                  <a:cubicBezTo>
                    <a:pt x="669129" y="532388"/>
                    <a:pt x="660869" y="552414"/>
                    <a:pt x="655093" y="573206"/>
                  </a:cubicBezTo>
                  <a:cubicBezTo>
                    <a:pt x="640153" y="626991"/>
                    <a:pt x="641698" y="636139"/>
                    <a:pt x="634621" y="689212"/>
                  </a:cubicBezTo>
                  <a:cubicBezTo>
                    <a:pt x="622762" y="778152"/>
                    <a:pt x="631568" y="695497"/>
                    <a:pt x="620974" y="812042"/>
                  </a:cubicBezTo>
                  <a:cubicBezTo>
                    <a:pt x="623248" y="848436"/>
                    <a:pt x="620285" y="885541"/>
                    <a:pt x="627797" y="921224"/>
                  </a:cubicBezTo>
                  <a:cubicBezTo>
                    <a:pt x="629785" y="930668"/>
                    <a:pt x="650609" y="932333"/>
                    <a:pt x="648269" y="941696"/>
                  </a:cubicBezTo>
                  <a:cubicBezTo>
                    <a:pt x="645995" y="950794"/>
                    <a:pt x="630072" y="946245"/>
                    <a:pt x="620974" y="948520"/>
                  </a:cubicBezTo>
                  <a:lnTo>
                    <a:pt x="436729" y="934872"/>
                  </a:lnTo>
                  <a:cubicBezTo>
                    <a:pt x="418457" y="933306"/>
                    <a:pt x="400376" y="929968"/>
                    <a:pt x="382138" y="928048"/>
                  </a:cubicBezTo>
                  <a:cubicBezTo>
                    <a:pt x="272528" y="916510"/>
                    <a:pt x="343294" y="927261"/>
                    <a:pt x="266132" y="914400"/>
                  </a:cubicBezTo>
                  <a:cubicBezTo>
                    <a:pt x="233652" y="892746"/>
                    <a:pt x="258425" y="905947"/>
                    <a:pt x="218365" y="893929"/>
                  </a:cubicBezTo>
                  <a:cubicBezTo>
                    <a:pt x="204585" y="889795"/>
                    <a:pt x="177421" y="880281"/>
                    <a:pt x="177421" y="880281"/>
                  </a:cubicBezTo>
                  <a:cubicBezTo>
                    <a:pt x="152400" y="882556"/>
                    <a:pt x="126194" y="879160"/>
                    <a:pt x="102359" y="887105"/>
                  </a:cubicBezTo>
                  <a:cubicBezTo>
                    <a:pt x="95535" y="889380"/>
                    <a:pt x="98752" y="901143"/>
                    <a:pt x="95535" y="907576"/>
                  </a:cubicBezTo>
                  <a:cubicBezTo>
                    <a:pt x="89603" y="919439"/>
                    <a:pt x="82184" y="930506"/>
                    <a:pt x="75063" y="941696"/>
                  </a:cubicBezTo>
                  <a:cubicBezTo>
                    <a:pt x="66257" y="955534"/>
                    <a:pt x="47768" y="982639"/>
                    <a:pt x="47768" y="982639"/>
                  </a:cubicBezTo>
                  <a:cubicBezTo>
                    <a:pt x="40669" y="1018131"/>
                    <a:pt x="39941" y="1019866"/>
                    <a:pt x="34120" y="1057702"/>
                  </a:cubicBezTo>
                  <a:cubicBezTo>
                    <a:pt x="32854" y="1065931"/>
                    <a:pt x="23476" y="1135398"/>
                    <a:pt x="20472" y="1146412"/>
                  </a:cubicBezTo>
                  <a:cubicBezTo>
                    <a:pt x="17249" y="1158230"/>
                    <a:pt x="10698" y="1168911"/>
                    <a:pt x="6824" y="1180532"/>
                  </a:cubicBezTo>
                  <a:cubicBezTo>
                    <a:pt x="3858" y="1189429"/>
                    <a:pt x="2275" y="1198729"/>
                    <a:pt x="0" y="1207827"/>
                  </a:cubicBezTo>
                  <a:cubicBezTo>
                    <a:pt x="2275" y="1235123"/>
                    <a:pt x="1776" y="1262793"/>
                    <a:pt x="6824" y="1289714"/>
                  </a:cubicBezTo>
                  <a:cubicBezTo>
                    <a:pt x="8699" y="1299712"/>
                    <a:pt x="14559" y="1308732"/>
                    <a:pt x="20472" y="1317009"/>
                  </a:cubicBezTo>
                  <a:cubicBezTo>
                    <a:pt x="33184" y="1334805"/>
                    <a:pt x="48074" y="1343567"/>
                    <a:pt x="68239" y="1351129"/>
                  </a:cubicBezTo>
                  <a:cubicBezTo>
                    <a:pt x="77020" y="1354422"/>
                    <a:pt x="86436" y="1355678"/>
                    <a:pt x="95535" y="1357952"/>
                  </a:cubicBezTo>
                  <a:cubicBezTo>
                    <a:pt x="145168" y="1391042"/>
                    <a:pt x="80369" y="1351594"/>
                    <a:pt x="150126" y="1378424"/>
                  </a:cubicBezTo>
                  <a:cubicBezTo>
                    <a:pt x="169115" y="1385727"/>
                    <a:pt x="184767" y="1401730"/>
                    <a:pt x="204717" y="1405720"/>
                  </a:cubicBezTo>
                  <a:cubicBezTo>
                    <a:pt x="216090" y="1407994"/>
                    <a:pt x="227646" y="1409491"/>
                    <a:pt x="238836" y="1412543"/>
                  </a:cubicBezTo>
                  <a:cubicBezTo>
                    <a:pt x="252715" y="1416328"/>
                    <a:pt x="279780" y="1426191"/>
                    <a:pt x="279780" y="1426191"/>
                  </a:cubicBezTo>
                  <a:cubicBezTo>
                    <a:pt x="300251" y="1439839"/>
                    <a:pt x="302526" y="1437565"/>
                    <a:pt x="313899" y="1460311"/>
                  </a:cubicBezTo>
                  <a:cubicBezTo>
                    <a:pt x="317116" y="1466744"/>
                    <a:pt x="320723" y="1480782"/>
                    <a:pt x="354842" y="1453487"/>
                  </a:cubicBezTo>
                  <a:close/>
                </a:path>
              </a:pathLst>
            </a:custGeom>
            <a:solidFill>
              <a:schemeClr val="accent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algn="ctr">
                <a:lnSpc>
                  <a:spcPct val="107000"/>
                </a:lnSpc>
                <a:spcBef>
                  <a:spcPts val="0"/>
                </a:spcBef>
                <a:spcAft>
                  <a:spcPts val="800"/>
                </a:spcAft>
              </a:pPr>
              <a:r>
                <a:rPr lang="en-US" sz="5000" b="1" dirty="0">
                  <a:solidFill>
                    <a:srgbClr val="1F4E79"/>
                  </a:solidFill>
                  <a:effectLst/>
                  <a:ea typeface="Calibri" panose="020F0502020204030204" pitchFamily="34" charset="0"/>
                  <a:cs typeface="Times New Roman" panose="02020603050405020304" pitchFamily="18" charset="0"/>
                </a:rPr>
                <a:t>Real World</a:t>
              </a:r>
              <a:endParaRPr lang="en-US" sz="5000" dirty="0">
                <a:effectLst/>
                <a:ea typeface="Calibri" panose="020F0502020204030204" pitchFamily="34" charset="0"/>
                <a:cs typeface="Times New Roman" panose="02020603050405020304" pitchFamily="18" charset="0"/>
              </a:endParaRPr>
            </a:p>
          </p:txBody>
        </p:sp>
        <p:sp>
          <p:nvSpPr>
            <p:cNvPr id="6" name="Flowchart: Preparation 5">
              <a:extLst>
                <a:ext uri="{FF2B5EF4-FFF2-40B4-BE49-F238E27FC236}">
                  <a16:creationId xmlns:a16="http://schemas.microsoft.com/office/drawing/2014/main" id="{F67D1AA8-E33B-4A50-9795-15D04C0FF738}"/>
                </a:ext>
              </a:extLst>
            </p:cNvPr>
            <p:cNvSpPr/>
            <p:nvPr/>
          </p:nvSpPr>
          <p:spPr>
            <a:xfrm>
              <a:off x="1289714" y="1501254"/>
              <a:ext cx="1781033" cy="559558"/>
            </a:xfrm>
            <a:prstGeom prst="flowChartPreparatio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algn="ctr">
                <a:lnSpc>
                  <a:spcPct val="97000"/>
                </a:lnSpc>
                <a:spcBef>
                  <a:spcPts val="0"/>
                </a:spcBef>
                <a:spcAft>
                  <a:spcPts val="800"/>
                </a:spcAft>
              </a:pPr>
              <a:r>
                <a:rPr lang="en-US" sz="2000" b="1">
                  <a:solidFill>
                    <a:srgbClr val="FF0000"/>
                  </a:solidFill>
                  <a:effectLst/>
                  <a:ea typeface="Calibri" panose="020F0502020204030204" pitchFamily="34" charset="0"/>
                  <a:cs typeface="Times New Roman" panose="02020603050405020304" pitchFamily="18" charset="0"/>
                </a:rPr>
                <a:t>Simplified World</a:t>
              </a:r>
              <a:endParaRPr lang="en-US" sz="2000">
                <a:effectLst/>
                <a:ea typeface="Calibri" panose="020F0502020204030204" pitchFamily="34" charset="0"/>
                <a:cs typeface="Times New Roman" panose="02020603050405020304" pitchFamily="18" charset="0"/>
              </a:endParaRPr>
            </a:p>
          </p:txBody>
        </p:sp>
        <p:sp>
          <p:nvSpPr>
            <p:cNvPr id="7" name="Rectangle 6" descr="Model&#10;">
              <a:extLst>
                <a:ext uri="{FF2B5EF4-FFF2-40B4-BE49-F238E27FC236}">
                  <a16:creationId xmlns:a16="http://schemas.microsoft.com/office/drawing/2014/main" id="{BD9DED1E-C1B9-423D-ABED-B4F8C36015A0}"/>
                </a:ext>
              </a:extLst>
            </p:cNvPr>
            <p:cNvSpPr/>
            <p:nvPr/>
          </p:nvSpPr>
          <p:spPr>
            <a:xfrm>
              <a:off x="1680097" y="2879678"/>
              <a:ext cx="1603612" cy="3411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algn="ctr">
                <a:lnSpc>
                  <a:spcPct val="97000"/>
                </a:lnSpc>
                <a:spcBef>
                  <a:spcPts val="0"/>
                </a:spcBef>
                <a:spcAft>
                  <a:spcPts val="800"/>
                </a:spcAft>
              </a:pPr>
              <a:r>
                <a:rPr lang="en-US" sz="2400">
                  <a:ln>
                    <a:noFill/>
                  </a:ln>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Model</a:t>
              </a:r>
              <a:endParaRPr lang="en-US" sz="2400">
                <a:effectLst/>
                <a:ea typeface="Calibri" panose="020F0502020204030204" pitchFamily="34"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A1C09F7C-8AC7-4D2A-BE83-55EE9BC3659B}"/>
                </a:ext>
              </a:extLst>
            </p:cNvPr>
            <p:cNvCxnSpPr/>
            <p:nvPr/>
          </p:nvCxnSpPr>
          <p:spPr>
            <a:xfrm>
              <a:off x="2224585" y="2059391"/>
              <a:ext cx="240258" cy="8202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143228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36C7FDA-5CA8-48FB-AABE-CD108D9C3ECB}"/>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Course Agenda</a:t>
            </a:r>
          </a:p>
        </p:txBody>
      </p:sp>
      <p:sp>
        <p:nvSpPr>
          <p:cNvPr id="12" name="Rectangle 1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633643F-11D1-4259-90A8-28A241C4421B}"/>
              </a:ext>
            </a:extLst>
          </p:cNvPr>
          <p:cNvGraphicFramePr>
            <a:graphicFrameLocks noGrp="1"/>
          </p:cNvGraphicFramePr>
          <p:nvPr>
            <p:ph idx="1"/>
            <p:extLst>
              <p:ext uri="{D42A27DB-BD31-4B8C-83A1-F6EECF244321}">
                <p14:modId xmlns:p14="http://schemas.microsoft.com/office/powerpoint/2010/main" val="1616575468"/>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0734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55EB-FFE8-459C-B9D4-476666184353}"/>
              </a:ext>
            </a:extLst>
          </p:cNvPr>
          <p:cNvSpPr>
            <a:spLocks noGrp="1"/>
          </p:cNvSpPr>
          <p:nvPr>
            <p:ph type="title"/>
          </p:nvPr>
        </p:nvSpPr>
        <p:spPr>
          <a:xfrm>
            <a:off x="838200" y="0"/>
            <a:ext cx="10515600" cy="1325563"/>
          </a:xfrm>
        </p:spPr>
        <p:txBody>
          <a:bodyPr>
            <a:normAutofit/>
          </a:bodyPr>
          <a:lstStyle/>
          <a:p>
            <a:r>
              <a:rPr lang="en-US" dirty="0"/>
              <a:t>Applications of operations research models</a:t>
            </a:r>
          </a:p>
        </p:txBody>
      </p:sp>
      <p:graphicFrame>
        <p:nvGraphicFramePr>
          <p:cNvPr id="16" name="Content Placeholder 2">
            <a:extLst>
              <a:ext uri="{FF2B5EF4-FFF2-40B4-BE49-F238E27FC236}">
                <a16:creationId xmlns:a16="http://schemas.microsoft.com/office/drawing/2014/main" id="{C84C8C8F-7D1E-4873-88E3-A34CB8EF3CFA}"/>
              </a:ext>
            </a:extLst>
          </p:cNvPr>
          <p:cNvGraphicFramePr>
            <a:graphicFrameLocks noGrp="1"/>
          </p:cNvGraphicFramePr>
          <p:nvPr>
            <p:ph idx="1"/>
            <p:extLst>
              <p:ext uri="{D42A27DB-BD31-4B8C-83A1-F6EECF244321}">
                <p14:modId xmlns:p14="http://schemas.microsoft.com/office/powerpoint/2010/main" val="107811677"/>
              </p:ext>
            </p:extLst>
          </p:nvPr>
        </p:nvGraphicFramePr>
        <p:xfrm>
          <a:off x="335903" y="1014884"/>
          <a:ext cx="11661830" cy="5637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7977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DE49-C923-447C-9381-ABED6F3703C2}"/>
              </a:ext>
            </a:extLst>
          </p:cNvPr>
          <p:cNvSpPr>
            <a:spLocks noGrp="1"/>
          </p:cNvSpPr>
          <p:nvPr>
            <p:ph type="title"/>
          </p:nvPr>
        </p:nvSpPr>
        <p:spPr/>
        <p:txBody>
          <a:bodyPr/>
          <a:lstStyle/>
          <a:p>
            <a:r>
              <a:rPr lang="en-US" dirty="0"/>
              <a:t>Algebraic modeling languages</a:t>
            </a:r>
          </a:p>
        </p:txBody>
      </p:sp>
      <p:sp>
        <p:nvSpPr>
          <p:cNvPr id="3" name="Content Placeholder 2">
            <a:extLst>
              <a:ext uri="{FF2B5EF4-FFF2-40B4-BE49-F238E27FC236}">
                <a16:creationId xmlns:a16="http://schemas.microsoft.com/office/drawing/2014/main" id="{141172BA-3075-4D20-9203-6424B7560464}"/>
              </a:ext>
            </a:extLst>
          </p:cNvPr>
          <p:cNvSpPr>
            <a:spLocks noGrp="1"/>
          </p:cNvSpPr>
          <p:nvPr>
            <p:ph idx="1"/>
          </p:nvPr>
        </p:nvSpPr>
        <p:spPr/>
        <p:txBody>
          <a:bodyPr>
            <a:normAutofit fontScale="85000" lnSpcReduction="10000"/>
          </a:bodyPr>
          <a:lstStyle/>
          <a:p>
            <a:r>
              <a:rPr lang="en-US" b="1" dirty="0"/>
              <a:t>Algebraic modeling languages</a:t>
            </a:r>
            <a:r>
              <a:rPr lang="en-US" dirty="0"/>
              <a:t> (</a:t>
            </a:r>
            <a:r>
              <a:rPr lang="en-US" b="1" dirty="0"/>
              <a:t>AML</a:t>
            </a:r>
            <a:r>
              <a:rPr lang="en-US" dirty="0"/>
              <a:t>) are high-level computer programming languages for describing and solving high complexity problems for large scale mathematical computation (i.e. large scale optimization type problems).</a:t>
            </a:r>
            <a:endParaRPr lang="en-US" baseline="30000" dirty="0"/>
          </a:p>
          <a:p>
            <a:endParaRPr lang="en-US" baseline="30000" dirty="0"/>
          </a:p>
          <a:p>
            <a:r>
              <a:rPr lang="en-US" dirty="0"/>
              <a:t> One particular advantage of some algebraic modeling languages like AIMMS,</a:t>
            </a:r>
            <a:r>
              <a:rPr lang="en-US" baseline="30000" dirty="0"/>
              <a:t> </a:t>
            </a:r>
            <a:r>
              <a:rPr lang="en-US" dirty="0"/>
              <a:t>AMPL, GAMS, IBM OPL (Commercial); Minizinc, </a:t>
            </a:r>
            <a:r>
              <a:rPr lang="en-US" dirty="0" err="1"/>
              <a:t>JuMP</a:t>
            </a:r>
            <a:r>
              <a:rPr lang="en-US" dirty="0"/>
              <a:t>, Pyomo, </a:t>
            </a:r>
            <a:r>
              <a:rPr lang="en-US" dirty="0" err="1"/>
              <a:t>PuLP</a:t>
            </a:r>
            <a:r>
              <a:rPr lang="en-US" dirty="0"/>
              <a:t>, OMPR (Open Source) is </a:t>
            </a:r>
            <a:r>
              <a:rPr lang="en-US" b="1" dirty="0"/>
              <a:t>the similarity of their syntax to the mathematical notation </a:t>
            </a:r>
            <a:r>
              <a:rPr lang="en-US" dirty="0"/>
              <a:t>of optimization problems. </a:t>
            </a:r>
          </a:p>
          <a:p>
            <a:endParaRPr lang="en-US" dirty="0"/>
          </a:p>
          <a:p>
            <a:r>
              <a:rPr lang="en-US" dirty="0"/>
              <a:t>This allows for a very </a:t>
            </a:r>
            <a:r>
              <a:rPr lang="en-US" b="1" dirty="0"/>
              <a:t>concise and readable </a:t>
            </a:r>
            <a:r>
              <a:rPr lang="en-US" dirty="0"/>
              <a:t>definition of problems in the domain of optimization, which is supported by certain language elements like sets, indices, algebraic expressions, powerful sparse index and data handling variables, constraints with arbitrary names</a:t>
            </a:r>
          </a:p>
        </p:txBody>
      </p:sp>
      <p:sp>
        <p:nvSpPr>
          <p:cNvPr id="4" name="TextBox 3">
            <a:extLst>
              <a:ext uri="{FF2B5EF4-FFF2-40B4-BE49-F238E27FC236}">
                <a16:creationId xmlns:a16="http://schemas.microsoft.com/office/drawing/2014/main" id="{23158582-FDCA-4B11-8BA9-9CACFA759134}"/>
              </a:ext>
            </a:extLst>
          </p:cNvPr>
          <p:cNvSpPr txBox="1"/>
          <p:nvPr/>
        </p:nvSpPr>
        <p:spPr>
          <a:xfrm>
            <a:off x="1111189" y="6176963"/>
            <a:ext cx="10739718" cy="430887"/>
          </a:xfrm>
          <a:prstGeom prst="rect">
            <a:avLst/>
          </a:prstGeom>
          <a:noFill/>
        </p:spPr>
        <p:txBody>
          <a:bodyPr wrap="square" rtlCol="0">
            <a:spAutoFit/>
          </a:bodyPr>
          <a:lstStyle/>
          <a:p>
            <a:r>
              <a:rPr lang="en-US" sz="1050" dirty="0"/>
              <a:t>Source: Wikipedia contributors. (2018, May 27). Algebraic modeling language. In </a:t>
            </a:r>
            <a:r>
              <a:rPr lang="en-US" sz="1050" i="1" dirty="0"/>
              <a:t>Wikipedia, The Free Encyclopedia</a:t>
            </a:r>
            <a:r>
              <a:rPr lang="en-US" sz="1050" dirty="0"/>
              <a:t>. from </a:t>
            </a:r>
            <a:r>
              <a:rPr lang="en-US" sz="1050" dirty="0">
                <a:hlinkClick r:id="rId3"/>
              </a:rPr>
              <a:t>https://en.wikipedia.org/w/index.php?title=Algebraic_modeling_language&amp;oldid=843179612</a:t>
            </a:r>
            <a:endParaRPr lang="en-US" sz="1050" dirty="0"/>
          </a:p>
        </p:txBody>
      </p:sp>
    </p:spTree>
    <p:extLst>
      <p:ext uri="{BB962C8B-B14F-4D97-AF65-F5344CB8AC3E}">
        <p14:creationId xmlns:p14="http://schemas.microsoft.com/office/powerpoint/2010/main" val="136557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2EBD-B05E-4EE8-B7D8-CEA2F91BB2EA}"/>
              </a:ext>
            </a:extLst>
          </p:cNvPr>
          <p:cNvSpPr>
            <a:spLocks noGrp="1"/>
          </p:cNvSpPr>
          <p:nvPr>
            <p:ph type="title"/>
          </p:nvPr>
        </p:nvSpPr>
        <p:spPr/>
        <p:txBody>
          <a:bodyPr/>
          <a:lstStyle/>
          <a:p>
            <a:r>
              <a:rPr lang="en-US" dirty="0"/>
              <a:t>Algebraic modeling languages</a:t>
            </a:r>
          </a:p>
        </p:txBody>
      </p:sp>
      <p:sp>
        <p:nvSpPr>
          <p:cNvPr id="3" name="Content Placeholder 2">
            <a:extLst>
              <a:ext uri="{FF2B5EF4-FFF2-40B4-BE49-F238E27FC236}">
                <a16:creationId xmlns:a16="http://schemas.microsoft.com/office/drawing/2014/main" id="{9EF8A048-6EFA-4178-85D4-506F9FC420E0}"/>
              </a:ext>
            </a:extLst>
          </p:cNvPr>
          <p:cNvSpPr>
            <a:spLocks noGrp="1"/>
          </p:cNvSpPr>
          <p:nvPr>
            <p:ph idx="1"/>
          </p:nvPr>
        </p:nvSpPr>
        <p:spPr/>
        <p:txBody>
          <a:bodyPr>
            <a:normAutofit fontScale="92500" lnSpcReduction="20000"/>
          </a:bodyPr>
          <a:lstStyle/>
          <a:p>
            <a:r>
              <a:rPr lang="en-US" sz="3000" dirty="0"/>
              <a:t>An AML does not solve optimization problems directly.</a:t>
            </a:r>
          </a:p>
          <a:p>
            <a:r>
              <a:rPr lang="en-US" sz="3000" dirty="0"/>
              <a:t>Instead, it calls appropriate </a:t>
            </a:r>
            <a:r>
              <a:rPr lang="en-US" sz="3000" b="1" dirty="0"/>
              <a:t>external algorithms </a:t>
            </a:r>
            <a:r>
              <a:rPr lang="en-US" sz="3000" dirty="0"/>
              <a:t>to obtain a solution. These algorithms are called </a:t>
            </a:r>
            <a:r>
              <a:rPr lang="en-US" sz="3000" b="1" dirty="0"/>
              <a:t>optimizer/solver</a:t>
            </a:r>
            <a:r>
              <a:rPr lang="en-US" sz="3000" dirty="0"/>
              <a:t> and can handle certain kind of mathematical problems like:</a:t>
            </a:r>
          </a:p>
          <a:p>
            <a:pPr lvl="1"/>
            <a:r>
              <a:rPr lang="en-US" sz="1766" dirty="0"/>
              <a:t>linear problems</a:t>
            </a:r>
          </a:p>
          <a:p>
            <a:pPr lvl="1"/>
            <a:r>
              <a:rPr lang="en-US" sz="1766" dirty="0"/>
              <a:t>integer problems</a:t>
            </a:r>
          </a:p>
          <a:p>
            <a:pPr lvl="1"/>
            <a:r>
              <a:rPr lang="en-US" sz="1766" dirty="0"/>
              <a:t>(mixed integer) quadratic problems</a:t>
            </a:r>
          </a:p>
          <a:p>
            <a:pPr lvl="1"/>
            <a:r>
              <a:rPr lang="en-US" sz="1766" dirty="0"/>
              <a:t>mixed complementarity problems</a:t>
            </a:r>
          </a:p>
          <a:p>
            <a:pPr lvl="1"/>
            <a:r>
              <a:rPr lang="en-US" sz="1766" dirty="0"/>
              <a:t>mathematical programs with equilibrium constraints</a:t>
            </a:r>
          </a:p>
          <a:p>
            <a:pPr lvl="1"/>
            <a:r>
              <a:rPr lang="en-US" sz="1766" dirty="0"/>
              <a:t>constrained nonlinear systems</a:t>
            </a:r>
          </a:p>
          <a:p>
            <a:pPr lvl="1"/>
            <a:r>
              <a:rPr lang="en-US" sz="1766" dirty="0"/>
              <a:t>general nonlinear problems</a:t>
            </a:r>
          </a:p>
          <a:p>
            <a:pPr lvl="1"/>
            <a:r>
              <a:rPr lang="en-US" sz="1766" dirty="0"/>
              <a:t>non-linear programs with discontinuous derivatives</a:t>
            </a:r>
          </a:p>
          <a:p>
            <a:pPr lvl="1"/>
            <a:r>
              <a:rPr lang="en-US" sz="1766" dirty="0"/>
              <a:t>nonlinear integer problems</a:t>
            </a:r>
          </a:p>
          <a:p>
            <a:pPr lvl="1"/>
            <a:r>
              <a:rPr lang="en-US" sz="1766" dirty="0"/>
              <a:t>global optimization problems</a:t>
            </a:r>
          </a:p>
          <a:p>
            <a:pPr lvl="1"/>
            <a:r>
              <a:rPr lang="en-US" sz="1766" dirty="0"/>
              <a:t>stochastic optimization problems</a:t>
            </a:r>
          </a:p>
          <a:p>
            <a:endParaRPr lang="en-US" dirty="0"/>
          </a:p>
        </p:txBody>
      </p:sp>
      <p:sp>
        <p:nvSpPr>
          <p:cNvPr id="4" name="TextBox 3">
            <a:extLst>
              <a:ext uri="{FF2B5EF4-FFF2-40B4-BE49-F238E27FC236}">
                <a16:creationId xmlns:a16="http://schemas.microsoft.com/office/drawing/2014/main" id="{9C7B6CE2-02F3-4F23-9118-9454E7D52398}"/>
              </a:ext>
            </a:extLst>
          </p:cNvPr>
          <p:cNvSpPr txBox="1"/>
          <p:nvPr/>
        </p:nvSpPr>
        <p:spPr>
          <a:xfrm>
            <a:off x="1317629" y="6096456"/>
            <a:ext cx="10739718" cy="430887"/>
          </a:xfrm>
          <a:prstGeom prst="rect">
            <a:avLst/>
          </a:prstGeom>
          <a:noFill/>
        </p:spPr>
        <p:txBody>
          <a:bodyPr wrap="square" rtlCol="0">
            <a:spAutoFit/>
          </a:bodyPr>
          <a:lstStyle/>
          <a:p>
            <a:r>
              <a:rPr lang="en-US" sz="1050" dirty="0"/>
              <a:t>Source: Wikipedia contributors. (2018, May 27). Algebraic modeling language. In </a:t>
            </a:r>
            <a:r>
              <a:rPr lang="en-US" sz="1050" i="1" dirty="0"/>
              <a:t>Wikipedia, The Free Encyclopedia</a:t>
            </a:r>
            <a:r>
              <a:rPr lang="en-US" sz="1050" dirty="0"/>
              <a:t>. from </a:t>
            </a:r>
            <a:r>
              <a:rPr lang="en-US" sz="1050" dirty="0">
                <a:hlinkClick r:id="rId2"/>
              </a:rPr>
              <a:t>https://en.wikipedia.org/w/index.php?title=Algebraic_modeling_language&amp;oldid=843179612</a:t>
            </a:r>
            <a:endParaRPr lang="en-US" sz="1050" dirty="0"/>
          </a:p>
        </p:txBody>
      </p:sp>
    </p:spTree>
    <p:extLst>
      <p:ext uri="{BB962C8B-B14F-4D97-AF65-F5344CB8AC3E}">
        <p14:creationId xmlns:p14="http://schemas.microsoft.com/office/powerpoint/2010/main" val="3309722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527C-6B1E-4F6E-8C49-EF0289EEEB26}"/>
              </a:ext>
            </a:extLst>
          </p:cNvPr>
          <p:cNvSpPr>
            <a:spLocks noGrp="1"/>
          </p:cNvSpPr>
          <p:nvPr>
            <p:ph type="title"/>
          </p:nvPr>
        </p:nvSpPr>
        <p:spPr/>
        <p:txBody>
          <a:bodyPr/>
          <a:lstStyle/>
          <a:p>
            <a:r>
              <a:rPr lang="en-US" dirty="0"/>
              <a:t>Algebraic modeling languages -- </a:t>
            </a:r>
            <a:r>
              <a:rPr lang="en-US" b="1" dirty="0"/>
              <a:t>optimizer</a:t>
            </a:r>
            <a:endParaRPr lang="en-US" dirty="0"/>
          </a:p>
        </p:txBody>
      </p:sp>
      <p:sp>
        <p:nvSpPr>
          <p:cNvPr id="3" name="Content Placeholder 2">
            <a:extLst>
              <a:ext uri="{FF2B5EF4-FFF2-40B4-BE49-F238E27FC236}">
                <a16:creationId xmlns:a16="http://schemas.microsoft.com/office/drawing/2014/main" id="{2F16F03A-51C4-4CED-BBFD-92738245205C}"/>
              </a:ext>
            </a:extLst>
          </p:cNvPr>
          <p:cNvSpPr>
            <a:spLocks noGrp="1"/>
          </p:cNvSpPr>
          <p:nvPr>
            <p:ph idx="1"/>
          </p:nvPr>
        </p:nvSpPr>
        <p:spPr>
          <a:xfrm>
            <a:off x="838200" y="1825625"/>
            <a:ext cx="10515600" cy="4667250"/>
          </a:xfrm>
        </p:spPr>
        <p:txBody>
          <a:bodyPr>
            <a:normAutofit/>
          </a:bodyPr>
          <a:lstStyle/>
          <a:p>
            <a:r>
              <a:rPr lang="en-US" dirty="0"/>
              <a:t>Common optimizers for linear and integer optimization problems:</a:t>
            </a:r>
          </a:p>
          <a:p>
            <a:pPr lvl="1"/>
            <a:r>
              <a:rPr lang="en-US" dirty="0"/>
              <a:t>Commercial: </a:t>
            </a:r>
          </a:p>
          <a:p>
            <a:pPr lvl="2"/>
            <a:r>
              <a:rPr lang="en-US" dirty="0"/>
              <a:t>IBM CPLEX </a:t>
            </a:r>
          </a:p>
          <a:p>
            <a:pPr lvl="2"/>
            <a:r>
              <a:rPr lang="en-US" dirty="0"/>
              <a:t>Gurobi</a:t>
            </a:r>
          </a:p>
          <a:p>
            <a:pPr lvl="2"/>
            <a:r>
              <a:rPr lang="en-US" dirty="0"/>
              <a:t>FICO Xpress</a:t>
            </a:r>
          </a:p>
          <a:p>
            <a:pPr lvl="2"/>
            <a:r>
              <a:rPr lang="en-US" dirty="0"/>
              <a:t>MOSEK</a:t>
            </a:r>
          </a:p>
          <a:p>
            <a:pPr lvl="1"/>
            <a:r>
              <a:rPr lang="en-US" dirty="0"/>
              <a:t>Open Source:</a:t>
            </a:r>
          </a:p>
          <a:p>
            <a:pPr lvl="2"/>
            <a:r>
              <a:rPr lang="en-US" dirty="0"/>
              <a:t>SCIP (commercial use restriction)</a:t>
            </a:r>
          </a:p>
          <a:p>
            <a:pPr lvl="2"/>
            <a:r>
              <a:rPr lang="en-US" b="1" dirty="0"/>
              <a:t>GLPK </a:t>
            </a:r>
          </a:p>
          <a:p>
            <a:pPr lvl="2"/>
            <a:r>
              <a:rPr lang="en-US" dirty="0"/>
              <a:t>COIN-OR /CBC</a:t>
            </a:r>
          </a:p>
          <a:p>
            <a:pPr lvl="2"/>
            <a:r>
              <a:rPr lang="en-US" dirty="0"/>
              <a:t>COIN-OR/SYMPHONY</a:t>
            </a:r>
          </a:p>
          <a:p>
            <a:pPr lvl="1"/>
            <a:endParaRPr lang="en-US" dirty="0"/>
          </a:p>
          <a:p>
            <a:pPr lvl="1"/>
            <a:endParaRPr lang="en-US" dirty="0"/>
          </a:p>
        </p:txBody>
      </p:sp>
    </p:spTree>
    <p:extLst>
      <p:ext uri="{BB962C8B-B14F-4D97-AF65-F5344CB8AC3E}">
        <p14:creationId xmlns:p14="http://schemas.microsoft.com/office/powerpoint/2010/main" val="245085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 name="Rectangle 16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9BB16-B564-416D-BCD2-C42380D1392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Optimization modeling</a:t>
            </a:r>
            <a:br>
              <a:rPr lang="en-US" dirty="0">
                <a:solidFill>
                  <a:schemeClr val="accent1"/>
                </a:solidFill>
              </a:rPr>
            </a:br>
            <a:endParaRPr lang="en-US" dirty="0">
              <a:solidFill>
                <a:schemeClr val="accent1"/>
              </a:solidFill>
            </a:endParaRPr>
          </a:p>
        </p:txBody>
      </p:sp>
      <p:cxnSp>
        <p:nvCxnSpPr>
          <p:cNvPr id="195" name="Straight Connector 17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3" name="Content Placeholder 2">
            <a:extLst>
              <a:ext uri="{FF2B5EF4-FFF2-40B4-BE49-F238E27FC236}">
                <a16:creationId xmlns:a16="http://schemas.microsoft.com/office/drawing/2014/main" id="{71BD2CBF-308A-4B10-A4EC-71E5DF8626F2}"/>
              </a:ext>
            </a:extLst>
          </p:cNvPr>
          <p:cNvSpPr>
            <a:spLocks noGrp="1"/>
          </p:cNvSpPr>
          <p:nvPr>
            <p:ph idx="1"/>
          </p:nvPr>
        </p:nvSpPr>
        <p:spPr>
          <a:xfrm>
            <a:off x="4976031" y="963877"/>
            <a:ext cx="6377769" cy="4930246"/>
          </a:xfrm>
        </p:spPr>
        <p:txBody>
          <a:bodyPr anchor="ctr">
            <a:normAutofit/>
          </a:bodyPr>
          <a:lstStyle/>
          <a:p>
            <a:r>
              <a:rPr lang="en-US" sz="1600" dirty="0"/>
              <a:t>An optimization model seeks to find values of decisions variables that optimize (maximize or minimize) one or more objective functions among the set of all values for the decision variables that satisfy the given constraints. </a:t>
            </a:r>
          </a:p>
          <a:p>
            <a:endParaRPr lang="en-US" sz="1600" dirty="0"/>
          </a:p>
          <a:p>
            <a:r>
              <a:rPr lang="en-US" sz="1600" b="1" dirty="0"/>
              <a:t>Decision variables</a:t>
            </a:r>
          </a:p>
          <a:p>
            <a:pPr marL="914400" lvl="2" indent="0">
              <a:buNone/>
            </a:pPr>
            <a:r>
              <a:rPr lang="en-US" sz="1600" dirty="0"/>
              <a:t>Controllable variables influencing the performance of the system. </a:t>
            </a:r>
          </a:p>
          <a:p>
            <a:pPr marL="0" indent="0">
              <a:buNone/>
            </a:pPr>
            <a:endParaRPr lang="en-US" sz="1600" dirty="0"/>
          </a:p>
          <a:p>
            <a:r>
              <a:rPr lang="en-US" sz="1600" b="1" dirty="0"/>
              <a:t>Objective function(s)</a:t>
            </a:r>
          </a:p>
          <a:p>
            <a:pPr lvl="1"/>
            <a:r>
              <a:rPr lang="en-US" sz="1600" dirty="0"/>
              <a:t>A function we wish to maximize or minimize (reflects the relation between the decision variables and goal we want to achieve)</a:t>
            </a:r>
          </a:p>
          <a:p>
            <a:pPr lvl="1"/>
            <a:r>
              <a:rPr lang="en-US" sz="1600" dirty="0"/>
              <a:t>Single objective or multiple objectives</a:t>
            </a:r>
          </a:p>
          <a:p>
            <a:pPr lvl="1"/>
            <a:endParaRPr lang="en-US" sz="1600" dirty="0"/>
          </a:p>
          <a:p>
            <a:r>
              <a:rPr lang="en-US" sz="1600" b="1" dirty="0"/>
              <a:t>Constraints </a:t>
            </a:r>
          </a:p>
          <a:p>
            <a:pPr lvl="1"/>
            <a:r>
              <a:rPr lang="en-US" sz="1600" dirty="0"/>
              <a:t>A set of restrictions of decision variables. </a:t>
            </a:r>
          </a:p>
          <a:p>
            <a:pPr marL="457200" lvl="1" indent="0">
              <a:buNone/>
            </a:pPr>
            <a:endParaRPr lang="en-US" sz="1600" dirty="0"/>
          </a:p>
          <a:p>
            <a:endParaRPr lang="en-US" sz="1500" dirty="0"/>
          </a:p>
          <a:p>
            <a:endParaRPr lang="en-US" sz="1500" dirty="0"/>
          </a:p>
        </p:txBody>
      </p:sp>
    </p:spTree>
    <p:extLst>
      <p:ext uri="{BB962C8B-B14F-4D97-AF65-F5344CB8AC3E}">
        <p14:creationId xmlns:p14="http://schemas.microsoft.com/office/powerpoint/2010/main" val="411876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EE95678-7612-4544-848C-F4E8CF0ECD09}"/>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Intro of Operations Research field</a:t>
            </a:r>
            <a:br>
              <a:rPr lang="en-US" sz="3800" dirty="0">
                <a:solidFill>
                  <a:srgbClr val="FFFFFF"/>
                </a:solidFill>
              </a:rPr>
            </a:br>
            <a:endParaRPr lang="en-US" sz="3800" dirty="0">
              <a:solidFill>
                <a:srgbClr val="FFFFFF"/>
              </a:solidFill>
            </a:endParaRPr>
          </a:p>
        </p:txBody>
      </p:sp>
      <p:sp>
        <p:nvSpPr>
          <p:cNvPr id="61" name="Rectangle 1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2"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3" name="Content Placeholder 2">
            <a:extLst>
              <a:ext uri="{FF2B5EF4-FFF2-40B4-BE49-F238E27FC236}">
                <a16:creationId xmlns:a16="http://schemas.microsoft.com/office/drawing/2014/main" id="{76886177-7A9A-4A6E-BCFC-E365B49CD28E}"/>
              </a:ext>
            </a:extLst>
          </p:cNvPr>
          <p:cNvGraphicFramePr>
            <a:graphicFrameLocks noGrp="1"/>
          </p:cNvGraphicFramePr>
          <p:nvPr>
            <p:ph idx="1"/>
            <p:extLst>
              <p:ext uri="{D42A27DB-BD31-4B8C-83A1-F6EECF244321}">
                <p14:modId xmlns:p14="http://schemas.microsoft.com/office/powerpoint/2010/main" val="2931822597"/>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05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35AB-6409-45BF-9EAA-3E53B1CE8E15}"/>
              </a:ext>
            </a:extLst>
          </p:cNvPr>
          <p:cNvSpPr>
            <a:spLocks noGrp="1"/>
          </p:cNvSpPr>
          <p:nvPr>
            <p:ph type="title"/>
          </p:nvPr>
        </p:nvSpPr>
        <p:spPr>
          <a:xfrm>
            <a:off x="671804" y="365125"/>
            <a:ext cx="10681996" cy="1325563"/>
          </a:xfrm>
        </p:spPr>
        <p:txBody>
          <a:bodyPr/>
          <a:lstStyle/>
          <a:p>
            <a:r>
              <a:rPr lang="en-US" dirty="0"/>
              <a:t>Using R (OMPR,ROI, </a:t>
            </a:r>
            <a:r>
              <a:rPr lang="en-US" dirty="0" err="1"/>
              <a:t>ompr.roi</a:t>
            </a:r>
            <a:r>
              <a:rPr lang="en-US" dirty="0"/>
              <a:t>, </a:t>
            </a:r>
            <a:r>
              <a:rPr lang="en-US" dirty="0" err="1"/>
              <a:t>ROI.plugin.glpk</a:t>
            </a:r>
            <a:r>
              <a:rPr lang="en-US" dirty="0"/>
              <a:t> )</a:t>
            </a:r>
          </a:p>
        </p:txBody>
      </p:sp>
      <p:sp>
        <p:nvSpPr>
          <p:cNvPr id="3" name="Content Placeholder 2">
            <a:extLst>
              <a:ext uri="{FF2B5EF4-FFF2-40B4-BE49-F238E27FC236}">
                <a16:creationId xmlns:a16="http://schemas.microsoft.com/office/drawing/2014/main" id="{ECD609B5-2D98-4C51-B429-F7B24FD1F985}"/>
              </a:ext>
            </a:extLst>
          </p:cNvPr>
          <p:cNvSpPr>
            <a:spLocks noGrp="1"/>
          </p:cNvSpPr>
          <p:nvPr>
            <p:ph idx="1"/>
          </p:nvPr>
        </p:nvSpPr>
        <p:spPr>
          <a:xfrm>
            <a:off x="5131838" y="1520890"/>
            <a:ext cx="6221962" cy="4656073"/>
          </a:xfrm>
        </p:spPr>
        <p:txBody>
          <a:bodyPr>
            <a:normAutofit fontScale="85000" lnSpcReduction="20000"/>
          </a:bodyPr>
          <a:lstStyle/>
          <a:p>
            <a:pPr marL="457200" lvl="1" indent="0">
              <a:buNone/>
            </a:pPr>
            <a:r>
              <a:rPr lang="en-US" dirty="0"/>
              <a:t>library(</a:t>
            </a:r>
            <a:r>
              <a:rPr lang="en-US" dirty="0" err="1"/>
              <a:t>dplyr</a:t>
            </a:r>
            <a:r>
              <a:rPr lang="en-US" dirty="0"/>
              <a:t>)</a:t>
            </a:r>
          </a:p>
          <a:p>
            <a:pPr marL="457200" lvl="1" indent="0">
              <a:buNone/>
            </a:pPr>
            <a:r>
              <a:rPr lang="en-US" dirty="0"/>
              <a:t>library(ROI)</a:t>
            </a:r>
          </a:p>
          <a:p>
            <a:pPr marL="457200" lvl="1" indent="0">
              <a:buNone/>
            </a:pPr>
            <a:r>
              <a:rPr lang="en-US" dirty="0"/>
              <a:t>library(</a:t>
            </a:r>
            <a:r>
              <a:rPr lang="en-US" dirty="0" err="1"/>
              <a:t>ROI.plugin.glpk</a:t>
            </a:r>
            <a:r>
              <a:rPr lang="en-US" dirty="0"/>
              <a:t>)</a:t>
            </a:r>
          </a:p>
          <a:p>
            <a:pPr marL="457200" lvl="1" indent="0">
              <a:buNone/>
            </a:pPr>
            <a:r>
              <a:rPr lang="en-US" dirty="0"/>
              <a:t>library(</a:t>
            </a:r>
            <a:r>
              <a:rPr lang="en-US" dirty="0" err="1"/>
              <a:t>ompr</a:t>
            </a:r>
            <a:r>
              <a:rPr lang="en-US" dirty="0"/>
              <a:t>)</a:t>
            </a:r>
          </a:p>
          <a:p>
            <a:pPr marL="457200" lvl="1" indent="0">
              <a:buNone/>
            </a:pPr>
            <a:r>
              <a:rPr lang="en-US" dirty="0"/>
              <a:t>library(</a:t>
            </a:r>
            <a:r>
              <a:rPr lang="en-US" dirty="0" err="1"/>
              <a:t>ompr.roi</a:t>
            </a:r>
            <a:r>
              <a:rPr lang="en-US" dirty="0"/>
              <a:t>)</a:t>
            </a:r>
          </a:p>
          <a:p>
            <a:pPr lvl="1"/>
            <a:endParaRPr lang="en-US" dirty="0"/>
          </a:p>
          <a:p>
            <a:pPr marL="457200" lvl="1" indent="0">
              <a:buNone/>
            </a:pPr>
            <a:r>
              <a:rPr lang="en-US" dirty="0"/>
              <a:t>result &lt;- </a:t>
            </a:r>
            <a:r>
              <a:rPr lang="en-US" dirty="0" err="1"/>
              <a:t>MIPModel</a:t>
            </a:r>
            <a:r>
              <a:rPr lang="en-US" dirty="0"/>
              <a:t>() %&gt;%</a:t>
            </a:r>
          </a:p>
          <a:p>
            <a:pPr marL="457200" lvl="1" indent="0">
              <a:buNone/>
            </a:pPr>
            <a:r>
              <a:rPr lang="en-US" dirty="0"/>
              <a:t>  </a:t>
            </a:r>
            <a:r>
              <a:rPr lang="en-US" dirty="0" err="1"/>
              <a:t>add_variable</a:t>
            </a:r>
            <a:r>
              <a:rPr lang="en-US" dirty="0"/>
              <a:t>(x, type = "continuous",) %&gt;%</a:t>
            </a:r>
          </a:p>
          <a:p>
            <a:pPr marL="457200" lvl="1" indent="0">
              <a:buNone/>
            </a:pPr>
            <a:r>
              <a:rPr lang="en-US" dirty="0"/>
              <a:t>  </a:t>
            </a:r>
            <a:r>
              <a:rPr lang="en-US" dirty="0" err="1"/>
              <a:t>add_variable</a:t>
            </a:r>
            <a:r>
              <a:rPr lang="en-US" dirty="0"/>
              <a:t>(y, type = "continuous", </a:t>
            </a:r>
            <a:r>
              <a:rPr lang="en-US" dirty="0" err="1"/>
              <a:t>lb</a:t>
            </a:r>
            <a:r>
              <a:rPr lang="en-US" dirty="0"/>
              <a:t> = 0) %&gt;%</a:t>
            </a:r>
          </a:p>
          <a:p>
            <a:pPr marL="457200" lvl="1" indent="0">
              <a:buNone/>
            </a:pPr>
            <a:r>
              <a:rPr lang="en-US" dirty="0"/>
              <a:t>  </a:t>
            </a:r>
            <a:r>
              <a:rPr lang="en-US" dirty="0" err="1"/>
              <a:t>set_bounds</a:t>
            </a:r>
            <a:r>
              <a:rPr lang="en-US" dirty="0"/>
              <a:t>(x, </a:t>
            </a:r>
            <a:r>
              <a:rPr lang="en-US" dirty="0" err="1"/>
              <a:t>lb</a:t>
            </a:r>
            <a:r>
              <a:rPr lang="en-US" dirty="0"/>
              <a:t> = 0) %&gt;%</a:t>
            </a:r>
          </a:p>
          <a:p>
            <a:pPr marL="457200" lvl="1" indent="0">
              <a:buNone/>
            </a:pPr>
            <a:r>
              <a:rPr lang="en-US" dirty="0"/>
              <a:t>  </a:t>
            </a:r>
            <a:r>
              <a:rPr lang="en-US" dirty="0" err="1"/>
              <a:t>set_objective</a:t>
            </a:r>
            <a:r>
              <a:rPr lang="en-US" dirty="0"/>
              <a:t>(2*x +3*y, "min") %&gt;%</a:t>
            </a:r>
          </a:p>
          <a:p>
            <a:pPr marL="457200" lvl="1" indent="0">
              <a:buNone/>
            </a:pPr>
            <a:r>
              <a:rPr lang="en-US" dirty="0"/>
              <a:t>  </a:t>
            </a:r>
            <a:r>
              <a:rPr lang="en-US" dirty="0" err="1"/>
              <a:t>add_constraint</a:t>
            </a:r>
            <a:r>
              <a:rPr lang="en-US" dirty="0"/>
              <a:t>(3*x + 4*y &gt;= 1) %&gt;%</a:t>
            </a:r>
          </a:p>
          <a:p>
            <a:pPr marL="457200" lvl="1" indent="0">
              <a:buNone/>
            </a:pPr>
            <a:r>
              <a:rPr lang="en-US" dirty="0"/>
              <a:t>  </a:t>
            </a:r>
            <a:r>
              <a:rPr lang="en-US" dirty="0" err="1"/>
              <a:t>solve_model</a:t>
            </a:r>
            <a:r>
              <a:rPr lang="en-US" dirty="0"/>
              <a:t>(</a:t>
            </a:r>
            <a:r>
              <a:rPr lang="en-US" dirty="0" err="1"/>
              <a:t>with_ROI</a:t>
            </a:r>
            <a:r>
              <a:rPr lang="en-US" dirty="0"/>
              <a:t>(solver = "</a:t>
            </a:r>
            <a:r>
              <a:rPr lang="en-US" dirty="0" err="1"/>
              <a:t>glpk</a:t>
            </a:r>
            <a:r>
              <a:rPr lang="en-US" dirty="0"/>
              <a:t>"))</a:t>
            </a:r>
          </a:p>
          <a:p>
            <a:pPr marL="457200" lvl="1" indent="0">
              <a:buNone/>
            </a:pPr>
            <a:endParaRPr lang="en-US" dirty="0"/>
          </a:p>
          <a:p>
            <a:pPr marL="457200" lvl="1" indent="0">
              <a:buNone/>
            </a:pPr>
            <a:r>
              <a:rPr lang="en-US" dirty="0" err="1"/>
              <a:t>get_solution</a:t>
            </a:r>
            <a:r>
              <a:rPr lang="en-US" dirty="0"/>
              <a:t>(result, x)</a:t>
            </a:r>
          </a:p>
          <a:p>
            <a:pPr marL="457200" lvl="1" indent="0">
              <a:buNone/>
            </a:pPr>
            <a:r>
              <a:rPr lang="en-US" dirty="0" err="1"/>
              <a:t>get_solution</a:t>
            </a:r>
            <a:r>
              <a:rPr lang="en-US" dirty="0"/>
              <a:t>(result, y)</a:t>
            </a:r>
          </a:p>
          <a:p>
            <a:pPr marL="457200" lvl="1" indent="0">
              <a:buNone/>
            </a:pPr>
            <a:endParaRPr lang="en-US" dirty="0"/>
          </a:p>
        </p:txBody>
      </p:sp>
      <p:sp>
        <p:nvSpPr>
          <p:cNvPr id="4" name="TextBox 3">
            <a:extLst>
              <a:ext uri="{FF2B5EF4-FFF2-40B4-BE49-F238E27FC236}">
                <a16:creationId xmlns:a16="http://schemas.microsoft.com/office/drawing/2014/main" id="{C7EEEAFA-6A27-4A45-A338-919FFB3B6608}"/>
              </a:ext>
            </a:extLst>
          </p:cNvPr>
          <p:cNvSpPr txBox="1"/>
          <p:nvPr/>
        </p:nvSpPr>
        <p:spPr>
          <a:xfrm>
            <a:off x="933061" y="1884783"/>
            <a:ext cx="4198776" cy="4247317"/>
          </a:xfrm>
          <a:prstGeom prst="rect">
            <a:avLst/>
          </a:prstGeom>
          <a:noFill/>
        </p:spPr>
        <p:txBody>
          <a:bodyPr wrap="square" rtlCol="0">
            <a:spAutoFit/>
          </a:bodyPr>
          <a:lstStyle/>
          <a:p>
            <a:r>
              <a:rPr lang="en-US" sz="2800" b="1" dirty="0"/>
              <a:t>Variables:</a:t>
            </a:r>
          </a:p>
          <a:p>
            <a:r>
              <a:rPr lang="en-US" sz="2800" dirty="0"/>
              <a:t>X : continuous, [0, +inf)</a:t>
            </a:r>
          </a:p>
          <a:p>
            <a:r>
              <a:rPr lang="en-US" sz="2800" dirty="0"/>
              <a:t>Y : continuous, [0, +inf)</a:t>
            </a:r>
          </a:p>
          <a:p>
            <a:endParaRPr lang="en-US" sz="2800" dirty="0"/>
          </a:p>
          <a:p>
            <a:r>
              <a:rPr lang="en-US" sz="2800" b="1" dirty="0"/>
              <a:t>Constraint</a:t>
            </a:r>
            <a:r>
              <a:rPr lang="en-US" sz="2800" dirty="0"/>
              <a:t>:</a:t>
            </a:r>
          </a:p>
          <a:p>
            <a:r>
              <a:rPr lang="en-US" sz="2800" dirty="0"/>
              <a:t>3X + 4Y &gt; 1</a:t>
            </a:r>
          </a:p>
          <a:p>
            <a:endParaRPr lang="en-US" sz="2800" dirty="0"/>
          </a:p>
          <a:p>
            <a:r>
              <a:rPr lang="en-US" sz="2800" b="1" dirty="0"/>
              <a:t>Objective</a:t>
            </a:r>
            <a:r>
              <a:rPr lang="en-US" sz="2800" dirty="0"/>
              <a:t>: </a:t>
            </a:r>
          </a:p>
          <a:p>
            <a:r>
              <a:rPr lang="en-US" sz="2800" dirty="0"/>
              <a:t>Minimize 2X+3Y</a:t>
            </a:r>
          </a:p>
          <a:p>
            <a:endParaRPr lang="en-US" dirty="0"/>
          </a:p>
        </p:txBody>
      </p:sp>
    </p:spTree>
    <p:extLst>
      <p:ext uri="{BB962C8B-B14F-4D97-AF65-F5344CB8AC3E}">
        <p14:creationId xmlns:p14="http://schemas.microsoft.com/office/powerpoint/2010/main" val="381146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F3CA-1D3E-4DF3-A358-239F5FCEAF68}"/>
              </a:ext>
            </a:extLst>
          </p:cNvPr>
          <p:cNvSpPr>
            <a:spLocks noGrp="1"/>
          </p:cNvSpPr>
          <p:nvPr>
            <p:ph type="title"/>
          </p:nvPr>
        </p:nvSpPr>
        <p:spPr/>
        <p:txBody>
          <a:bodyPr/>
          <a:lstStyle/>
          <a:p>
            <a:r>
              <a:rPr lang="en-US" dirty="0"/>
              <a:t>Use python (Pyomo)</a:t>
            </a:r>
          </a:p>
        </p:txBody>
      </p:sp>
      <p:sp>
        <p:nvSpPr>
          <p:cNvPr id="4" name="Content Placeholder 3">
            <a:extLst>
              <a:ext uri="{FF2B5EF4-FFF2-40B4-BE49-F238E27FC236}">
                <a16:creationId xmlns:a16="http://schemas.microsoft.com/office/drawing/2014/main" id="{BACA9D49-BD42-4077-87B4-E3111D246356}"/>
              </a:ext>
            </a:extLst>
          </p:cNvPr>
          <p:cNvSpPr txBox="1">
            <a:spLocks noGrp="1"/>
          </p:cNvSpPr>
          <p:nvPr>
            <p:ph idx="1"/>
          </p:nvPr>
        </p:nvSpPr>
        <p:spPr>
          <a:xfrm>
            <a:off x="838200" y="1825625"/>
            <a:ext cx="4200331" cy="5124480"/>
          </a:xfrm>
          <a:prstGeom prst="rect">
            <a:avLst/>
          </a:prstGeom>
          <a:noFill/>
        </p:spPr>
        <p:txBody>
          <a:bodyPr wrap="square" rtlCol="0">
            <a:spAutoFit/>
          </a:bodyPr>
          <a:lstStyle/>
          <a:p>
            <a:r>
              <a:rPr lang="en-US" sz="2800" b="1" dirty="0"/>
              <a:t>Variables:</a:t>
            </a:r>
          </a:p>
          <a:p>
            <a:r>
              <a:rPr lang="en-US" sz="2800" dirty="0"/>
              <a:t>X : </a:t>
            </a:r>
            <a:r>
              <a:rPr lang="en-US" dirty="0"/>
              <a:t>continuous, </a:t>
            </a:r>
            <a:r>
              <a:rPr lang="en-US" sz="2800" dirty="0"/>
              <a:t>[0, +inf)</a:t>
            </a:r>
          </a:p>
          <a:p>
            <a:r>
              <a:rPr lang="en-US" sz="2800" dirty="0"/>
              <a:t>Y : continuous, [0, +inf)</a:t>
            </a:r>
          </a:p>
          <a:p>
            <a:endParaRPr lang="en-US" sz="2800" dirty="0"/>
          </a:p>
          <a:p>
            <a:r>
              <a:rPr lang="en-US" sz="2800" b="1" dirty="0"/>
              <a:t>Constraint</a:t>
            </a:r>
            <a:r>
              <a:rPr lang="en-US" sz="2800" dirty="0"/>
              <a:t>:</a:t>
            </a:r>
          </a:p>
          <a:p>
            <a:r>
              <a:rPr lang="en-US" sz="2800" dirty="0"/>
              <a:t>3X + 4Y &gt;= 1</a:t>
            </a:r>
          </a:p>
          <a:p>
            <a:endParaRPr lang="en-US" sz="2800" dirty="0"/>
          </a:p>
          <a:p>
            <a:r>
              <a:rPr lang="en-US" sz="2800" b="1" dirty="0"/>
              <a:t>Objective</a:t>
            </a:r>
            <a:r>
              <a:rPr lang="en-US" sz="2800" dirty="0"/>
              <a:t>: </a:t>
            </a:r>
          </a:p>
          <a:p>
            <a:r>
              <a:rPr lang="en-US" sz="2800" dirty="0"/>
              <a:t>Minimize 2X+3Y</a:t>
            </a:r>
          </a:p>
          <a:p>
            <a:endParaRPr lang="en-US" dirty="0"/>
          </a:p>
        </p:txBody>
      </p:sp>
      <p:sp>
        <p:nvSpPr>
          <p:cNvPr id="5" name="TextBox 4">
            <a:extLst>
              <a:ext uri="{FF2B5EF4-FFF2-40B4-BE49-F238E27FC236}">
                <a16:creationId xmlns:a16="http://schemas.microsoft.com/office/drawing/2014/main" id="{096A11E9-2335-4DF7-B59A-B89A2DEB7B00}"/>
              </a:ext>
            </a:extLst>
          </p:cNvPr>
          <p:cNvSpPr txBox="1"/>
          <p:nvPr/>
        </p:nvSpPr>
        <p:spPr>
          <a:xfrm>
            <a:off x="6096000" y="1978090"/>
            <a:ext cx="184731" cy="369332"/>
          </a:xfrm>
          <a:prstGeom prst="rect">
            <a:avLst/>
          </a:prstGeom>
          <a:noFill/>
        </p:spPr>
        <p:txBody>
          <a:bodyPr wrap="none" rtlCol="0">
            <a:spAutoFit/>
          </a:bodyPr>
          <a:lstStyle/>
          <a:p>
            <a:endParaRPr lang="en-US" dirty="0"/>
          </a:p>
        </p:txBody>
      </p:sp>
      <p:sp>
        <p:nvSpPr>
          <p:cNvPr id="8" name="Rectangle 7">
            <a:extLst>
              <a:ext uri="{FF2B5EF4-FFF2-40B4-BE49-F238E27FC236}">
                <a16:creationId xmlns:a16="http://schemas.microsoft.com/office/drawing/2014/main" id="{BEFB41B6-BB09-4549-B8E8-0F0B960EF47F}"/>
              </a:ext>
            </a:extLst>
          </p:cNvPr>
          <p:cNvSpPr/>
          <p:nvPr/>
        </p:nvSpPr>
        <p:spPr>
          <a:xfrm>
            <a:off x="5257800" y="1788303"/>
            <a:ext cx="6096000" cy="4247317"/>
          </a:xfrm>
          <a:prstGeom prst="rect">
            <a:avLst/>
          </a:prstGeom>
        </p:spPr>
        <p:txBody>
          <a:bodyPr>
            <a:spAutoFit/>
          </a:bodyPr>
          <a:lstStyle/>
          <a:p>
            <a:r>
              <a:rPr lang="en-US" dirty="0"/>
              <a:t>from </a:t>
            </a:r>
            <a:r>
              <a:rPr lang="en-US" dirty="0" err="1"/>
              <a:t>pyomo.environ</a:t>
            </a:r>
            <a:r>
              <a:rPr lang="en-US" dirty="0"/>
              <a:t> import *</a:t>
            </a:r>
          </a:p>
          <a:p>
            <a:endParaRPr lang="en-US" dirty="0"/>
          </a:p>
          <a:p>
            <a:r>
              <a:rPr lang="en-US" dirty="0"/>
              <a:t>model = </a:t>
            </a:r>
            <a:r>
              <a:rPr lang="en-US" dirty="0" err="1"/>
              <a:t>ConcreteModel</a:t>
            </a:r>
            <a:r>
              <a:rPr lang="en-US" dirty="0"/>
              <a:t>()</a:t>
            </a:r>
          </a:p>
          <a:p>
            <a:endParaRPr lang="en-US" dirty="0"/>
          </a:p>
          <a:p>
            <a:r>
              <a:rPr lang="en-US" dirty="0" err="1"/>
              <a:t>model.x</a:t>
            </a:r>
            <a:r>
              <a:rPr lang="en-US" dirty="0"/>
              <a:t> = Var(domain=</a:t>
            </a:r>
            <a:r>
              <a:rPr lang="en-US" dirty="0" err="1"/>
              <a:t>NonNegativeReals</a:t>
            </a:r>
            <a:r>
              <a:rPr lang="en-US" dirty="0"/>
              <a:t>)</a:t>
            </a:r>
          </a:p>
          <a:p>
            <a:r>
              <a:rPr lang="en-US" dirty="0" err="1"/>
              <a:t>model.y</a:t>
            </a:r>
            <a:r>
              <a:rPr lang="en-US" dirty="0"/>
              <a:t>= Var( domain=</a:t>
            </a:r>
            <a:r>
              <a:rPr lang="en-US" dirty="0" err="1"/>
              <a:t>NonNegativeReals</a:t>
            </a:r>
            <a:r>
              <a:rPr lang="en-US" dirty="0"/>
              <a:t>)</a:t>
            </a:r>
          </a:p>
          <a:p>
            <a:endParaRPr lang="en-US" dirty="0"/>
          </a:p>
          <a:p>
            <a:r>
              <a:rPr lang="en-US" dirty="0"/>
              <a:t>model.Constraint1 = Constraint(expr = 3*</a:t>
            </a:r>
            <a:r>
              <a:rPr lang="en-US" dirty="0" err="1"/>
              <a:t>model.x</a:t>
            </a:r>
            <a:r>
              <a:rPr lang="en-US" dirty="0"/>
              <a:t> + 4*</a:t>
            </a:r>
            <a:r>
              <a:rPr lang="en-US" dirty="0" err="1"/>
              <a:t>model.y</a:t>
            </a:r>
            <a:r>
              <a:rPr lang="en-US" dirty="0"/>
              <a:t> ca&gt;= 1)</a:t>
            </a:r>
          </a:p>
          <a:p>
            <a:r>
              <a:rPr lang="en-US" dirty="0"/>
              <a:t>model.OBJ = Objective(expr = 2* </a:t>
            </a:r>
            <a:r>
              <a:rPr lang="en-US" dirty="0" err="1"/>
              <a:t>model.x</a:t>
            </a:r>
            <a:r>
              <a:rPr lang="en-US" dirty="0"/>
              <a:t> + 3*</a:t>
            </a:r>
            <a:r>
              <a:rPr lang="en-US" dirty="0" err="1"/>
              <a:t>model.y</a:t>
            </a:r>
            <a:r>
              <a:rPr lang="en-US" dirty="0"/>
              <a:t>)</a:t>
            </a:r>
          </a:p>
          <a:p>
            <a:endParaRPr lang="en-US" dirty="0"/>
          </a:p>
          <a:p>
            <a:r>
              <a:rPr lang="en-US" dirty="0"/>
              <a:t>solver=</a:t>
            </a:r>
            <a:r>
              <a:rPr lang="en-US" dirty="0" err="1"/>
              <a:t>SolverFactory</a:t>
            </a:r>
            <a:r>
              <a:rPr lang="en-US" dirty="0"/>
              <a:t>("</a:t>
            </a:r>
            <a:r>
              <a:rPr lang="en-US" dirty="0" err="1"/>
              <a:t>glpk</a:t>
            </a:r>
            <a:r>
              <a:rPr lang="en-US" dirty="0"/>
              <a:t>")</a:t>
            </a:r>
          </a:p>
          <a:p>
            <a:r>
              <a:rPr lang="en-US" dirty="0" err="1"/>
              <a:t>solver.solve</a:t>
            </a:r>
            <a:r>
              <a:rPr lang="en-US" dirty="0"/>
              <a:t>(</a:t>
            </a:r>
            <a:r>
              <a:rPr lang="en-US" dirty="0" err="1"/>
              <a:t>model,tee</a:t>
            </a:r>
            <a:r>
              <a:rPr lang="en-US" dirty="0"/>
              <a:t>=True)</a:t>
            </a:r>
          </a:p>
          <a:p>
            <a:endParaRPr lang="en-US" dirty="0"/>
          </a:p>
          <a:p>
            <a:r>
              <a:rPr lang="en-US" dirty="0"/>
              <a:t>print(</a:t>
            </a:r>
            <a:r>
              <a:rPr lang="en-US" dirty="0" err="1"/>
              <a:t>model.x</a:t>
            </a:r>
            <a:r>
              <a:rPr lang="en-US" dirty="0"/>
              <a:t>(), </a:t>
            </a:r>
            <a:r>
              <a:rPr lang="en-US" dirty="0" err="1"/>
              <a:t>model.y</a:t>
            </a:r>
            <a:r>
              <a:rPr lang="en-US" dirty="0"/>
              <a:t>())</a:t>
            </a:r>
          </a:p>
        </p:txBody>
      </p:sp>
    </p:spTree>
    <p:extLst>
      <p:ext uri="{BB962C8B-B14F-4D97-AF65-F5344CB8AC3E}">
        <p14:creationId xmlns:p14="http://schemas.microsoft.com/office/powerpoint/2010/main" val="3955884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C03D-391A-4C9B-B7B7-7C9FD552A104}"/>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A8233770-8987-4C4E-B26D-FE5BCDECB9F6}"/>
              </a:ext>
            </a:extLst>
          </p:cNvPr>
          <p:cNvSpPr>
            <a:spLocks noGrp="1"/>
          </p:cNvSpPr>
          <p:nvPr>
            <p:ph idx="1"/>
          </p:nvPr>
        </p:nvSpPr>
        <p:spPr/>
        <p:txBody>
          <a:bodyPr/>
          <a:lstStyle/>
          <a:p>
            <a:r>
              <a:rPr lang="en-US" dirty="0"/>
              <a:t>Python: </a:t>
            </a:r>
            <a:r>
              <a:rPr lang="en-US" dirty="0">
                <a:hlinkClick r:id="rId2"/>
              </a:rPr>
              <a:t>https://pyomo.readthedocs.io/en/stable/index.html</a:t>
            </a:r>
            <a:endParaRPr lang="en-US" dirty="0"/>
          </a:p>
          <a:p>
            <a:r>
              <a:rPr lang="en-US" dirty="0"/>
              <a:t>R: </a:t>
            </a:r>
            <a:r>
              <a:rPr lang="en-US" dirty="0">
                <a:hlinkClick r:id="rId3"/>
              </a:rPr>
              <a:t>https://dirkschumacher.github.io/ompr/index.html</a:t>
            </a:r>
            <a:endParaRPr lang="en-US" dirty="0"/>
          </a:p>
          <a:p>
            <a:endParaRPr lang="en-US" dirty="0"/>
          </a:p>
        </p:txBody>
      </p:sp>
    </p:spTree>
    <p:extLst>
      <p:ext uri="{BB962C8B-B14F-4D97-AF65-F5344CB8AC3E}">
        <p14:creationId xmlns:p14="http://schemas.microsoft.com/office/powerpoint/2010/main" val="255092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2A59AAE-D422-4ABC-8949-58A768D45C1E}"/>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Math modeling </a:t>
            </a:r>
            <a:br>
              <a:rPr lang="en-US" sz="3800">
                <a:solidFill>
                  <a:srgbClr val="FFFFFF"/>
                </a:solidFill>
              </a:rPr>
            </a:br>
            <a:endParaRPr lang="en-US" sz="3800">
              <a:solidFill>
                <a:srgbClr val="FFFFFF"/>
              </a:solidFill>
            </a:endParaRPr>
          </a:p>
        </p:txBody>
      </p:sp>
      <p:sp>
        <p:nvSpPr>
          <p:cNvPr id="4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5"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ntent Placeholder 2">
            <a:extLst>
              <a:ext uri="{FF2B5EF4-FFF2-40B4-BE49-F238E27FC236}">
                <a16:creationId xmlns:a16="http://schemas.microsoft.com/office/drawing/2014/main" id="{523E44A3-AAC3-4877-8CC0-0932F1AE05F6}"/>
              </a:ext>
            </a:extLst>
          </p:cNvPr>
          <p:cNvSpPr>
            <a:spLocks noGrp="1"/>
          </p:cNvSpPr>
          <p:nvPr>
            <p:ph idx="1"/>
          </p:nvPr>
        </p:nvSpPr>
        <p:spPr>
          <a:xfrm>
            <a:off x="4379709" y="686862"/>
            <a:ext cx="7037591" cy="5475129"/>
          </a:xfrm>
        </p:spPr>
        <p:txBody>
          <a:bodyPr anchor="ctr">
            <a:normAutofit/>
          </a:bodyPr>
          <a:lstStyle/>
          <a:p>
            <a:r>
              <a:rPr lang="en-US" sz="2600" dirty="0"/>
              <a:t>OR requires the use of models, which have mathematical representations of the actual system.</a:t>
            </a:r>
          </a:p>
          <a:p>
            <a:endParaRPr lang="en-US" sz="2600" dirty="0"/>
          </a:p>
          <a:p>
            <a:r>
              <a:rPr lang="en-US" sz="2600" dirty="0"/>
              <a:t>Modeling:</a:t>
            </a:r>
          </a:p>
          <a:p>
            <a:pPr marL="0" indent="0">
              <a:buNone/>
            </a:pPr>
            <a:r>
              <a:rPr lang="en-US" sz="2600" dirty="0"/>
              <a:t>Describing a system at a high level of abstraction (or simplification), which ignores irrelevant details and only represent the relevant details. </a:t>
            </a:r>
          </a:p>
          <a:p>
            <a:endParaRPr lang="en-US" sz="2600" dirty="0"/>
          </a:p>
        </p:txBody>
      </p:sp>
    </p:spTree>
    <p:extLst>
      <p:ext uri="{BB962C8B-B14F-4D97-AF65-F5344CB8AC3E}">
        <p14:creationId xmlns:p14="http://schemas.microsoft.com/office/powerpoint/2010/main" val="7966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BE0A-7E93-4978-B17A-5B0DB412F9B5}"/>
              </a:ext>
            </a:extLst>
          </p:cNvPr>
          <p:cNvSpPr>
            <a:spLocks noGrp="1"/>
          </p:cNvSpPr>
          <p:nvPr>
            <p:ph type="title"/>
          </p:nvPr>
        </p:nvSpPr>
        <p:spPr/>
        <p:txBody>
          <a:bodyPr/>
          <a:lstStyle/>
          <a:p>
            <a:r>
              <a:rPr lang="en-US" dirty="0"/>
              <a:t>Fact</a:t>
            </a:r>
          </a:p>
        </p:txBody>
      </p:sp>
      <p:pic>
        <p:nvPicPr>
          <p:cNvPr id="4" name="Content Placeholder 3">
            <a:extLst>
              <a:ext uri="{FF2B5EF4-FFF2-40B4-BE49-F238E27FC236}">
                <a16:creationId xmlns:a16="http://schemas.microsoft.com/office/drawing/2014/main" id="{781D4202-9A29-4C77-931B-AF9E8EC369B9}"/>
              </a:ext>
            </a:extLst>
          </p:cNvPr>
          <p:cNvPicPr>
            <a:picLocks noGrp="1" noChangeAspect="1"/>
          </p:cNvPicPr>
          <p:nvPr>
            <p:ph idx="1"/>
          </p:nvPr>
        </p:nvPicPr>
        <p:blipFill>
          <a:blip r:embed="rId2"/>
          <a:stretch>
            <a:fillRect/>
          </a:stretch>
        </p:blipFill>
        <p:spPr>
          <a:xfrm>
            <a:off x="1858366" y="1887451"/>
            <a:ext cx="7953063" cy="3698537"/>
          </a:xfrm>
          <a:prstGeom prst="rect">
            <a:avLst/>
          </a:prstGeom>
        </p:spPr>
      </p:pic>
    </p:spTree>
    <p:extLst>
      <p:ext uri="{BB962C8B-B14F-4D97-AF65-F5344CB8AC3E}">
        <p14:creationId xmlns:p14="http://schemas.microsoft.com/office/powerpoint/2010/main" val="190938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CC52F5-5C6A-4AD3-9190-AAF7A17EBC9D}"/>
              </a:ext>
            </a:extLst>
          </p:cNvPr>
          <p:cNvSpPr>
            <a:spLocks noGrp="1"/>
          </p:cNvSpPr>
          <p:nvPr>
            <p:ph type="title"/>
          </p:nvPr>
        </p:nvSpPr>
        <p:spPr>
          <a:xfrm>
            <a:off x="4379976" y="452842"/>
            <a:ext cx="6976872" cy="1261872"/>
          </a:xfrm>
        </p:spPr>
        <p:txBody>
          <a:bodyPr vert="horz" lIns="91440" tIns="45720" rIns="91440" bIns="45720" rtlCol="0" anchor="ctr">
            <a:normAutofit/>
          </a:bodyPr>
          <a:lstStyle/>
          <a:p>
            <a:pPr marL="0" marR="0" lvl="0" indent="0" fontAlgn="base">
              <a:spcAft>
                <a:spcPct val="0"/>
              </a:spcAft>
              <a:buClrTx/>
              <a:buSzTx/>
              <a:tabLst/>
            </a:pPr>
            <a:r>
              <a:rPr kumimoji="0" lang="en-US" altLang="en-US" sz="4800" b="0" i="0" u="none" strike="noStrike" kern="1200" cap="none" normalizeH="0" baseline="0" dirty="0">
                <a:ln>
                  <a:noFill/>
                </a:ln>
                <a:solidFill>
                  <a:schemeClr val="bg1"/>
                </a:solidFill>
                <a:effectLst/>
                <a:latin typeface="+mj-lt"/>
                <a:ea typeface="+mj-ea"/>
                <a:cs typeface="+mj-cs"/>
              </a:rPr>
              <a:t>Models Classification:</a:t>
            </a:r>
          </a:p>
        </p:txBody>
      </p:sp>
      <p:cxnSp>
        <p:nvCxnSpPr>
          <p:cNvPr id="27" name="Straight Connector 26">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6">
            <a:extLst>
              <a:ext uri="{FF2B5EF4-FFF2-40B4-BE49-F238E27FC236}">
                <a16:creationId xmlns:a16="http://schemas.microsoft.com/office/drawing/2014/main" id="{5C609E99-B4E6-4EB3-BBB0-9281112DF667}"/>
              </a:ext>
            </a:extLst>
          </p:cNvPr>
          <p:cNvGraphicFramePr>
            <a:graphicFrameLocks/>
          </p:cNvGraphicFramePr>
          <p:nvPr>
            <p:extLst>
              <p:ext uri="{D42A27DB-BD31-4B8C-83A1-F6EECF244321}">
                <p14:modId xmlns:p14="http://schemas.microsoft.com/office/powerpoint/2010/main" val="2214357672"/>
              </p:ext>
            </p:extLst>
          </p:nvPr>
        </p:nvGraphicFramePr>
        <p:xfrm>
          <a:off x="789134" y="2150036"/>
          <a:ext cx="10613733" cy="4206241"/>
        </p:xfrm>
        <a:graphic>
          <a:graphicData uri="http://schemas.openxmlformats.org/drawingml/2006/table">
            <a:tbl>
              <a:tblPr firstRow="1" firstCol="1" bandRow="1"/>
              <a:tblGrid>
                <a:gridCol w="2714866">
                  <a:extLst>
                    <a:ext uri="{9D8B030D-6E8A-4147-A177-3AD203B41FA5}">
                      <a16:colId xmlns:a16="http://schemas.microsoft.com/office/drawing/2014/main" val="1441903099"/>
                    </a:ext>
                  </a:extLst>
                </a:gridCol>
                <a:gridCol w="3888056">
                  <a:extLst>
                    <a:ext uri="{9D8B030D-6E8A-4147-A177-3AD203B41FA5}">
                      <a16:colId xmlns:a16="http://schemas.microsoft.com/office/drawing/2014/main" val="1837191246"/>
                    </a:ext>
                  </a:extLst>
                </a:gridCol>
                <a:gridCol w="4010811">
                  <a:extLst>
                    <a:ext uri="{9D8B030D-6E8A-4147-A177-3AD203B41FA5}">
                      <a16:colId xmlns:a16="http://schemas.microsoft.com/office/drawing/2014/main" val="4073370815"/>
                    </a:ext>
                  </a:extLst>
                </a:gridCol>
              </a:tblGrid>
              <a:tr h="366695">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 </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Strategy Evaluation</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Strategy Generation</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4682870"/>
                  </a:ext>
                </a:extLst>
              </a:tr>
              <a:tr h="2092337">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Certainty </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Deterministic Simulation</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Econometric Models Systems </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Simulation of Simultaneous Equations</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Input-Output Models</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 </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b="1" dirty="0">
                          <a:effectLst/>
                          <a:latin typeface="Calibri" panose="020F0502020204030204" pitchFamily="34" charset="0"/>
                          <a:ea typeface="Calibri" panose="020F0502020204030204" pitchFamily="34" charset="0"/>
                          <a:cs typeface="Times New Roman" panose="02020603050405020304" pitchFamily="18" charset="0"/>
                        </a:rPr>
                        <a:t>Linear Programming</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Network Models</a:t>
                      </a:r>
                    </a:p>
                    <a:p>
                      <a:pPr marL="0" marR="0">
                        <a:lnSpc>
                          <a:spcPct val="107000"/>
                        </a:lnSpc>
                        <a:spcBef>
                          <a:spcPts val="0"/>
                        </a:spcBef>
                        <a:spcAft>
                          <a:spcPts val="0"/>
                        </a:spcAft>
                      </a:pPr>
                      <a:r>
                        <a:rPr lang="en-US" sz="2100" b="1" dirty="0">
                          <a:effectLst/>
                          <a:latin typeface="Calibri" panose="020F0502020204030204" pitchFamily="34" charset="0"/>
                          <a:ea typeface="Calibri" panose="020F0502020204030204" pitchFamily="34" charset="0"/>
                          <a:cs typeface="Times New Roman" panose="02020603050405020304" pitchFamily="18" charset="0"/>
                        </a:rPr>
                        <a:t>Integer and MILP</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Non-Linear Programming </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Control Theory</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2191294"/>
                  </a:ext>
                </a:extLst>
              </a:tr>
              <a:tr h="1747209">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Uncertainty</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Monte-Carlo Simulation Econometric Models Stochastic Processes Queuing Theory Reliability Theory</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Decision Theory</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Dynamic Programming Inventory Theory Stochastic Programming Stochastic Control Theory</a:t>
                      </a:r>
                    </a:p>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 </a:t>
                      </a:r>
                    </a:p>
                  </a:txBody>
                  <a:tcPr marL="132925" marR="1329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7540397"/>
                  </a:ext>
                </a:extLst>
              </a:tr>
            </a:tbl>
          </a:graphicData>
        </a:graphic>
      </p:graphicFrame>
      <p:sp>
        <p:nvSpPr>
          <p:cNvPr id="12" name="Rectangle 11">
            <a:extLst>
              <a:ext uri="{FF2B5EF4-FFF2-40B4-BE49-F238E27FC236}">
                <a16:creationId xmlns:a16="http://schemas.microsoft.com/office/drawing/2014/main" id="{FCCF08B3-92F2-41ED-A96E-E49D82761489}"/>
              </a:ext>
            </a:extLst>
          </p:cNvPr>
          <p:cNvSpPr/>
          <p:nvPr/>
        </p:nvSpPr>
        <p:spPr>
          <a:xfrm>
            <a:off x="3784413" y="6405158"/>
            <a:ext cx="5984139" cy="375552"/>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Source by Bradley, </a:t>
            </a:r>
            <a:r>
              <a:rPr lang="en-US" dirty="0" err="1">
                <a:latin typeface="Calibri" panose="020F0502020204030204" pitchFamily="34" charset="0"/>
                <a:ea typeface="Calibri" panose="020F0502020204030204" pitchFamily="34" charset="0"/>
                <a:cs typeface="Times New Roman" panose="02020603050405020304" pitchFamily="18" charset="0"/>
              </a:rPr>
              <a:t>Hax</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dirty="0" err="1">
                <a:latin typeface="Calibri" panose="020F0502020204030204" pitchFamily="34" charset="0"/>
                <a:ea typeface="Calibri" panose="020F0502020204030204" pitchFamily="34" charset="0"/>
                <a:cs typeface="Times New Roman" panose="02020603050405020304" pitchFamily="18" charset="0"/>
              </a:rPr>
              <a:t>Magnanti</a:t>
            </a:r>
            <a:r>
              <a:rPr lang="en-US" dirty="0">
                <a:latin typeface="Calibri" panose="020F0502020204030204" pitchFamily="34" charset="0"/>
                <a:ea typeface="Calibri" panose="020F0502020204030204" pitchFamily="34" charset="0"/>
                <a:cs typeface="Times New Roman" panose="02020603050405020304" pitchFamily="18" charset="0"/>
              </a:rPr>
              <a:t> (Addison-Wesley, 1977)</a:t>
            </a:r>
          </a:p>
        </p:txBody>
      </p:sp>
    </p:spTree>
    <p:extLst>
      <p:ext uri="{BB962C8B-B14F-4D97-AF65-F5344CB8AC3E}">
        <p14:creationId xmlns:p14="http://schemas.microsoft.com/office/powerpoint/2010/main" val="220789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2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F1DA42-4D18-4E56-9681-5C8846ABA8DE}"/>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marL="0" marR="0" lvl="0" indent="0" algn="ctr" fontAlgn="base">
              <a:spcAft>
                <a:spcPct val="0"/>
              </a:spcAft>
              <a:buClrTx/>
              <a:buSzTx/>
              <a:tabLst/>
            </a:pPr>
            <a:r>
              <a:rPr kumimoji="0" lang="en-US" altLang="en-US" sz="4000" b="0" i="0" u="none" strike="noStrike" kern="1200" cap="none" normalizeH="0" baseline="0">
                <a:ln>
                  <a:noFill/>
                </a:ln>
                <a:solidFill>
                  <a:schemeClr val="tx1"/>
                </a:solidFill>
                <a:effectLst/>
                <a:latin typeface="+mj-lt"/>
                <a:ea typeface="+mj-ea"/>
                <a:cs typeface="+mj-cs"/>
              </a:rPr>
              <a:t>Categories of Math Models</a:t>
            </a:r>
          </a:p>
        </p:txBody>
      </p:sp>
      <p:sp>
        <p:nvSpPr>
          <p:cNvPr id="32" name="Rectangle: Rounded Corners 2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8" name="Content Placeholder 3">
            <a:extLst>
              <a:ext uri="{FF2B5EF4-FFF2-40B4-BE49-F238E27FC236}">
                <a16:creationId xmlns:a16="http://schemas.microsoft.com/office/drawing/2014/main" id="{0D5BE338-EADB-4169-A703-47D98A351984}"/>
              </a:ext>
            </a:extLst>
          </p:cNvPr>
          <p:cNvGraphicFramePr>
            <a:graphicFrameLocks/>
          </p:cNvGraphicFramePr>
          <p:nvPr>
            <p:extLst>
              <p:ext uri="{D42A27DB-BD31-4B8C-83A1-F6EECF244321}">
                <p14:modId xmlns:p14="http://schemas.microsoft.com/office/powerpoint/2010/main" val="1593800666"/>
              </p:ext>
            </p:extLst>
          </p:nvPr>
        </p:nvGraphicFramePr>
        <p:xfrm>
          <a:off x="361508" y="2139484"/>
          <a:ext cx="11323673" cy="4496844"/>
        </p:xfrm>
        <a:graphic>
          <a:graphicData uri="http://schemas.openxmlformats.org/drawingml/2006/table">
            <a:tbl>
              <a:tblPr firstRow="1" firstCol="1" bandRow="1"/>
              <a:tblGrid>
                <a:gridCol w="3191696">
                  <a:extLst>
                    <a:ext uri="{9D8B030D-6E8A-4147-A177-3AD203B41FA5}">
                      <a16:colId xmlns:a16="http://schemas.microsoft.com/office/drawing/2014/main" val="1159961649"/>
                    </a:ext>
                  </a:extLst>
                </a:gridCol>
                <a:gridCol w="2190999">
                  <a:extLst>
                    <a:ext uri="{9D8B030D-6E8A-4147-A177-3AD203B41FA5}">
                      <a16:colId xmlns:a16="http://schemas.microsoft.com/office/drawing/2014/main" val="2405509893"/>
                    </a:ext>
                  </a:extLst>
                </a:gridCol>
                <a:gridCol w="2804350">
                  <a:extLst>
                    <a:ext uri="{9D8B030D-6E8A-4147-A177-3AD203B41FA5}">
                      <a16:colId xmlns:a16="http://schemas.microsoft.com/office/drawing/2014/main" val="465979438"/>
                    </a:ext>
                  </a:extLst>
                </a:gridCol>
                <a:gridCol w="3136628">
                  <a:extLst>
                    <a:ext uri="{9D8B030D-6E8A-4147-A177-3AD203B41FA5}">
                      <a16:colId xmlns:a16="http://schemas.microsoft.com/office/drawing/2014/main" val="488230989"/>
                    </a:ext>
                  </a:extLst>
                </a:gridCol>
              </a:tblGrid>
              <a:tr h="769487">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Model Category</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Functional Form </a:t>
                      </a:r>
                      <a:r>
                        <a:rPr lang="en-US" sz="2000" b="1" i="1" dirty="0">
                          <a:effectLst/>
                          <a:latin typeface="Calibri" panose="020F0502020204030204" pitchFamily="34" charset="0"/>
                          <a:ea typeface="Calibri" panose="020F0502020204030204" pitchFamily="34" charset="0"/>
                          <a:cs typeface="Times New Roman" panose="02020603050405020304" pitchFamily="18" charset="0"/>
                        </a:rPr>
                        <a:t>f</a:t>
                      </a:r>
                      <a:r>
                        <a:rPr lang="en-US" sz="2000" b="1" dirty="0">
                          <a:effectLst/>
                          <a:latin typeface="Calibri" panose="020F0502020204030204" pitchFamily="34" charset="0"/>
                          <a:ea typeface="Calibri" panose="020F0502020204030204" pitchFamily="34" charset="0"/>
                          <a:cs typeface="Times New Roman" panose="02020603050405020304" pitchFamily="18" charset="0"/>
                        </a:rPr>
                        <a:t>(.)</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Independent Variables</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OR/MS Techniques</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3282404"/>
                  </a:ext>
                </a:extLst>
              </a:tr>
              <a:tr h="1141623">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Descriptive </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What has happened?</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Known, well- defined</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Unknown or</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uncertain</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Simulation, PERT, Queueing Theory, Inventory Models</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210117"/>
                  </a:ext>
                </a:extLst>
              </a:tr>
              <a:tr h="1141623">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Predictive</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What could happen?</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Unknown, ill-defined</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Known or Under decision maker’s control</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Regression Analysis,</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Time Series Analysis,</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Discriminant Analysis</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5994406"/>
                  </a:ext>
                </a:extLst>
              </a:tr>
              <a:tr h="1444111">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Prescriptive</a:t>
                      </a:r>
                    </a:p>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What should we do?</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Known, well-defined</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Known or Under decision maker’s control</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Optimization (IP, MILP, EOQ, NLP…)</a:t>
                      </a:r>
                    </a:p>
                  </a:txBody>
                  <a:tcPr marL="141644" marR="1416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001934"/>
                  </a:ext>
                </a:extLst>
              </a:tr>
            </a:tbl>
          </a:graphicData>
        </a:graphic>
      </p:graphicFrame>
      <p:sp>
        <p:nvSpPr>
          <p:cNvPr id="6" name="Rectangle 5">
            <a:extLst>
              <a:ext uri="{FF2B5EF4-FFF2-40B4-BE49-F238E27FC236}">
                <a16:creationId xmlns:a16="http://schemas.microsoft.com/office/drawing/2014/main" id="{62B185B8-856C-4E65-927C-89F4CAA4BA1E}"/>
              </a:ext>
            </a:extLst>
          </p:cNvPr>
          <p:cNvSpPr/>
          <p:nvPr/>
        </p:nvSpPr>
        <p:spPr>
          <a:xfrm>
            <a:off x="4539325" y="6547657"/>
            <a:ext cx="5984139" cy="375552"/>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Source by Bradley, </a:t>
            </a:r>
            <a:r>
              <a:rPr lang="en-US" dirty="0" err="1">
                <a:latin typeface="Calibri" panose="020F0502020204030204" pitchFamily="34" charset="0"/>
                <a:ea typeface="Calibri" panose="020F0502020204030204" pitchFamily="34" charset="0"/>
                <a:cs typeface="Times New Roman" panose="02020603050405020304" pitchFamily="18" charset="0"/>
              </a:rPr>
              <a:t>Hax</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dirty="0" err="1">
                <a:latin typeface="Calibri" panose="020F0502020204030204" pitchFamily="34" charset="0"/>
                <a:ea typeface="Calibri" panose="020F0502020204030204" pitchFamily="34" charset="0"/>
                <a:cs typeface="Times New Roman" panose="02020603050405020304" pitchFamily="18" charset="0"/>
              </a:rPr>
              <a:t>Magnanti</a:t>
            </a:r>
            <a:r>
              <a:rPr lang="en-US" dirty="0">
                <a:latin typeface="Calibri" panose="020F0502020204030204" pitchFamily="34" charset="0"/>
                <a:ea typeface="Calibri" panose="020F0502020204030204" pitchFamily="34" charset="0"/>
                <a:cs typeface="Times New Roman" panose="02020603050405020304" pitchFamily="18" charset="0"/>
              </a:rPr>
              <a:t> (Addison-Wesley, 1977)</a:t>
            </a:r>
          </a:p>
        </p:txBody>
      </p:sp>
    </p:spTree>
    <p:extLst>
      <p:ext uri="{BB962C8B-B14F-4D97-AF65-F5344CB8AC3E}">
        <p14:creationId xmlns:p14="http://schemas.microsoft.com/office/powerpoint/2010/main" val="254482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5828783-D813-4F93-A756-6C19EBD41757}"/>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Level of abstraction</a:t>
            </a:r>
          </a:p>
        </p:txBody>
      </p:sp>
      <p:graphicFrame>
        <p:nvGraphicFramePr>
          <p:cNvPr id="20" name="Content Placeholder 2">
            <a:extLst>
              <a:ext uri="{FF2B5EF4-FFF2-40B4-BE49-F238E27FC236}">
                <a16:creationId xmlns:a16="http://schemas.microsoft.com/office/drawing/2014/main" id="{19652ED2-D79B-42F8-AF0D-4028B97E788C}"/>
              </a:ext>
            </a:extLst>
          </p:cNvPr>
          <p:cNvGraphicFramePr>
            <a:graphicFrameLocks noGrp="1"/>
          </p:cNvGraphicFramePr>
          <p:nvPr>
            <p:ph idx="1"/>
            <p:extLst>
              <p:ext uri="{D42A27DB-BD31-4B8C-83A1-F6EECF244321}">
                <p14:modId xmlns:p14="http://schemas.microsoft.com/office/powerpoint/2010/main" val="328499608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B33042DC-B0B7-4C36-8E69-9D1495D52654}"/>
              </a:ext>
            </a:extLst>
          </p:cNvPr>
          <p:cNvPicPr>
            <a:picLocks noChangeAspect="1"/>
          </p:cNvPicPr>
          <p:nvPr/>
        </p:nvPicPr>
        <p:blipFill>
          <a:blip r:embed="rId7"/>
          <a:stretch>
            <a:fillRect/>
          </a:stretch>
        </p:blipFill>
        <p:spPr>
          <a:xfrm>
            <a:off x="4739280" y="685800"/>
            <a:ext cx="7098233" cy="5329238"/>
          </a:xfrm>
          <a:prstGeom prst="rect">
            <a:avLst/>
          </a:prstGeom>
        </p:spPr>
      </p:pic>
    </p:spTree>
    <p:extLst>
      <p:ext uri="{BB962C8B-B14F-4D97-AF65-F5344CB8AC3E}">
        <p14:creationId xmlns:p14="http://schemas.microsoft.com/office/powerpoint/2010/main" val="82403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CE51-C775-4222-9656-1BA854C570E0}"/>
              </a:ext>
            </a:extLst>
          </p:cNvPr>
          <p:cNvSpPr>
            <a:spLocks noGrp="1"/>
          </p:cNvSpPr>
          <p:nvPr>
            <p:ph type="title"/>
          </p:nvPr>
        </p:nvSpPr>
        <p:spPr>
          <a:xfrm>
            <a:off x="838200" y="365125"/>
            <a:ext cx="10515600" cy="1325563"/>
          </a:xfrm>
        </p:spPr>
        <p:txBody>
          <a:bodyPr/>
          <a:lstStyle/>
          <a:p>
            <a:r>
              <a:rPr lang="en-US" dirty="0"/>
              <a:t>Hello World</a:t>
            </a:r>
          </a:p>
        </p:txBody>
      </p:sp>
      <p:sp>
        <p:nvSpPr>
          <p:cNvPr id="3" name="Content Placeholder 2">
            <a:extLst>
              <a:ext uri="{FF2B5EF4-FFF2-40B4-BE49-F238E27FC236}">
                <a16:creationId xmlns:a16="http://schemas.microsoft.com/office/drawing/2014/main" id="{EBC6AC31-14C6-4BAA-97E7-B9CE2599E993}"/>
              </a:ext>
            </a:extLst>
          </p:cNvPr>
          <p:cNvSpPr>
            <a:spLocks noGrp="1"/>
          </p:cNvSpPr>
          <p:nvPr>
            <p:ph idx="1"/>
          </p:nvPr>
        </p:nvSpPr>
        <p:spPr>
          <a:xfrm>
            <a:off x="838200" y="1352939"/>
            <a:ext cx="4845627" cy="4824024"/>
          </a:xfrm>
        </p:spPr>
        <p:txBody>
          <a:bodyPr/>
          <a:lstStyle/>
          <a:p>
            <a:r>
              <a:rPr lang="en-US" sz="2000" dirty="0"/>
              <a:t>A city is reviewing the location of its fire stations. The city is made up of a number of neighborhoods:</a:t>
            </a:r>
          </a:p>
          <a:p>
            <a:pPr marL="0" indent="0">
              <a:buNone/>
            </a:pPr>
            <a:endParaRPr lang="en-US" dirty="0"/>
          </a:p>
        </p:txBody>
      </p:sp>
      <p:sp>
        <p:nvSpPr>
          <p:cNvPr id="4" name="AutoShape 2" descr="figure160">
            <a:extLst>
              <a:ext uri="{FF2B5EF4-FFF2-40B4-BE49-F238E27FC236}">
                <a16:creationId xmlns:a16="http://schemas.microsoft.com/office/drawing/2014/main" id="{A800B577-752C-436D-AFD7-429F834B7A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F5A7FF7A-6631-494A-BD26-A4F0EB99DC79}"/>
              </a:ext>
            </a:extLst>
          </p:cNvPr>
          <p:cNvPicPr>
            <a:picLocks noChangeAspect="1"/>
          </p:cNvPicPr>
          <p:nvPr/>
        </p:nvPicPr>
        <p:blipFill>
          <a:blip r:embed="rId3"/>
          <a:stretch>
            <a:fillRect/>
          </a:stretch>
        </p:blipFill>
        <p:spPr>
          <a:xfrm>
            <a:off x="1017013" y="2949242"/>
            <a:ext cx="4747775" cy="3543633"/>
          </a:xfrm>
          <a:prstGeom prst="rect">
            <a:avLst/>
          </a:prstGeom>
        </p:spPr>
      </p:pic>
      <p:sp>
        <p:nvSpPr>
          <p:cNvPr id="7" name="TextBox 6">
            <a:extLst>
              <a:ext uri="{FF2B5EF4-FFF2-40B4-BE49-F238E27FC236}">
                <a16:creationId xmlns:a16="http://schemas.microsoft.com/office/drawing/2014/main" id="{8C2D6B69-879F-4064-BE99-B5508818C858}"/>
              </a:ext>
            </a:extLst>
          </p:cNvPr>
          <p:cNvSpPr txBox="1"/>
          <p:nvPr/>
        </p:nvSpPr>
        <p:spPr>
          <a:xfrm>
            <a:off x="5683827" y="1119635"/>
            <a:ext cx="6260688" cy="1200329"/>
          </a:xfrm>
          <a:prstGeom prst="rect">
            <a:avLst/>
          </a:prstGeom>
          <a:noFill/>
        </p:spPr>
        <p:txBody>
          <a:bodyPr wrap="none" rtlCol="0">
            <a:spAutoFit/>
          </a:bodyPr>
          <a:lstStyle/>
          <a:p>
            <a:endParaRPr lang="en-US" b="1" dirty="0"/>
          </a:p>
          <a:p>
            <a:pPr marL="285750" indent="-285750">
              <a:buFont typeface="Arial" panose="020B0604020202020204" pitchFamily="34" charset="0"/>
              <a:buChar char="•"/>
            </a:pPr>
            <a:r>
              <a:rPr lang="en-US" dirty="0"/>
              <a:t>A fire station can be placed in any neighborhood.</a:t>
            </a:r>
          </a:p>
          <a:p>
            <a:pPr marL="285750" indent="-285750">
              <a:buFont typeface="Arial" panose="020B0604020202020204" pitchFamily="34" charset="0"/>
              <a:buChar char="•"/>
            </a:pPr>
            <a:r>
              <a:rPr lang="en-US" dirty="0"/>
              <a:t>The objective is to minimize the number of fire stations used. </a:t>
            </a:r>
          </a:p>
          <a:p>
            <a:endParaRPr lang="en-US" dirty="0"/>
          </a:p>
        </p:txBody>
      </p:sp>
      <p:sp>
        <p:nvSpPr>
          <p:cNvPr id="8" name="Rectangle 7">
            <a:extLst>
              <a:ext uri="{FF2B5EF4-FFF2-40B4-BE49-F238E27FC236}">
                <a16:creationId xmlns:a16="http://schemas.microsoft.com/office/drawing/2014/main" id="{F52D0837-7629-4EFD-B540-B9C9BCC4A20F}"/>
              </a:ext>
            </a:extLst>
          </p:cNvPr>
          <p:cNvSpPr/>
          <p:nvPr/>
        </p:nvSpPr>
        <p:spPr>
          <a:xfrm>
            <a:off x="6024561" y="2538816"/>
            <a:ext cx="6096000" cy="646331"/>
          </a:xfrm>
          <a:prstGeom prst="rect">
            <a:avLst/>
          </a:prstGeom>
        </p:spPr>
        <p:txBody>
          <a:bodyPr>
            <a:spAutoFit/>
          </a:bodyPr>
          <a:lstStyle/>
          <a:p>
            <a:r>
              <a:rPr lang="en-US" b="1" dirty="0"/>
              <a:t>How to make decisions? </a:t>
            </a:r>
          </a:p>
          <a:p>
            <a:r>
              <a:rPr lang="en-US" b="1" dirty="0"/>
              <a:t>What are the rules?</a:t>
            </a:r>
          </a:p>
        </p:txBody>
      </p:sp>
      <p:sp>
        <p:nvSpPr>
          <p:cNvPr id="11" name="TextBox 10">
            <a:extLst>
              <a:ext uri="{FF2B5EF4-FFF2-40B4-BE49-F238E27FC236}">
                <a16:creationId xmlns:a16="http://schemas.microsoft.com/office/drawing/2014/main" id="{193A176D-95D3-4472-B0C8-A8AB0B95A389}"/>
              </a:ext>
            </a:extLst>
          </p:cNvPr>
          <p:cNvSpPr txBox="1"/>
          <p:nvPr/>
        </p:nvSpPr>
        <p:spPr>
          <a:xfrm>
            <a:off x="5819206" y="4000090"/>
            <a:ext cx="5397119" cy="646331"/>
          </a:xfrm>
          <a:prstGeom prst="rect">
            <a:avLst/>
          </a:prstGeom>
          <a:noFill/>
        </p:spPr>
        <p:txBody>
          <a:bodyPr wrap="none" rtlCol="0">
            <a:spAutoFit/>
          </a:bodyPr>
          <a:lstStyle/>
          <a:p>
            <a:r>
              <a:rPr lang="en-US" dirty="0"/>
              <a:t>Simplified rule: It is able to handle the fires for both its </a:t>
            </a:r>
          </a:p>
          <a:p>
            <a:r>
              <a:rPr lang="en-US" dirty="0"/>
              <a:t>neighborhood and any adjacent neighborhood.</a:t>
            </a:r>
          </a:p>
        </p:txBody>
      </p:sp>
    </p:spTree>
    <p:extLst>
      <p:ext uri="{BB962C8B-B14F-4D97-AF65-F5344CB8AC3E}">
        <p14:creationId xmlns:p14="http://schemas.microsoft.com/office/powerpoint/2010/main" val="10994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34A5-58F5-49B2-9634-E379BA379268}"/>
              </a:ext>
            </a:extLst>
          </p:cNvPr>
          <p:cNvSpPr>
            <a:spLocks noGrp="1"/>
          </p:cNvSpPr>
          <p:nvPr>
            <p:ph type="title"/>
          </p:nvPr>
        </p:nvSpPr>
        <p:spPr/>
        <p:txBody>
          <a:bodyPr/>
          <a:lstStyle/>
          <a:p>
            <a:r>
              <a:rPr lang="en-US" dirty="0"/>
              <a:t>Abstraction</a:t>
            </a:r>
          </a:p>
        </p:txBody>
      </p:sp>
      <p:pic>
        <p:nvPicPr>
          <p:cNvPr id="4" name="Content Placeholder 3">
            <a:extLst>
              <a:ext uri="{FF2B5EF4-FFF2-40B4-BE49-F238E27FC236}">
                <a16:creationId xmlns:a16="http://schemas.microsoft.com/office/drawing/2014/main" id="{754211F0-4D62-4FC8-A5E9-B8AE30B61677}"/>
              </a:ext>
            </a:extLst>
          </p:cNvPr>
          <p:cNvPicPr>
            <a:picLocks noGrp="1" noChangeAspect="1"/>
          </p:cNvPicPr>
          <p:nvPr>
            <p:ph idx="1"/>
          </p:nvPr>
        </p:nvPicPr>
        <p:blipFill>
          <a:blip r:embed="rId2"/>
          <a:stretch>
            <a:fillRect/>
          </a:stretch>
        </p:blipFill>
        <p:spPr>
          <a:xfrm>
            <a:off x="2934477" y="2697163"/>
            <a:ext cx="5338665" cy="3288150"/>
          </a:xfrm>
          <a:prstGeom prst="rect">
            <a:avLst/>
          </a:prstGeom>
        </p:spPr>
      </p:pic>
      <p:sp>
        <p:nvSpPr>
          <p:cNvPr id="5" name="TextBox 4">
            <a:extLst>
              <a:ext uri="{FF2B5EF4-FFF2-40B4-BE49-F238E27FC236}">
                <a16:creationId xmlns:a16="http://schemas.microsoft.com/office/drawing/2014/main" id="{0B33279E-713B-48AC-98B5-963193C7E073}"/>
              </a:ext>
            </a:extLst>
          </p:cNvPr>
          <p:cNvSpPr txBox="1"/>
          <p:nvPr/>
        </p:nvSpPr>
        <p:spPr>
          <a:xfrm>
            <a:off x="737118" y="1548881"/>
            <a:ext cx="4394719" cy="646331"/>
          </a:xfrm>
          <a:prstGeom prst="rect">
            <a:avLst/>
          </a:prstGeom>
          <a:noFill/>
        </p:spPr>
        <p:txBody>
          <a:bodyPr wrap="square" rtlCol="0">
            <a:spAutoFit/>
          </a:bodyPr>
          <a:lstStyle/>
          <a:p>
            <a:r>
              <a:rPr lang="en-US" dirty="0"/>
              <a:t>What are the decisions? How to represent?</a:t>
            </a:r>
          </a:p>
          <a:p>
            <a:r>
              <a:rPr lang="en-US" dirty="0"/>
              <a:t>What’s the goal?</a:t>
            </a:r>
          </a:p>
        </p:txBody>
      </p:sp>
    </p:spTree>
    <p:extLst>
      <p:ext uri="{BB962C8B-B14F-4D97-AF65-F5344CB8AC3E}">
        <p14:creationId xmlns:p14="http://schemas.microsoft.com/office/powerpoint/2010/main" val="449980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EC9D9943E8EEE41BBA04C3B27DE2CD3" ma:contentTypeVersion="12" ma:contentTypeDescription="Create a new document." ma:contentTypeScope="" ma:versionID="0f54b63325998b1976be1953663f75dd">
  <xsd:schema xmlns:xsd="http://www.w3.org/2001/XMLSchema" xmlns:xs="http://www.w3.org/2001/XMLSchema" xmlns:p="http://schemas.microsoft.com/office/2006/metadata/properties" xmlns:ns3="0b87ccac-2c88-4abc-a59c-99e02f027f7a" xmlns:ns4="9aa9bc2b-2999-4df7-8781-7bf8f443b5ab" targetNamespace="http://schemas.microsoft.com/office/2006/metadata/properties" ma:root="true" ma:fieldsID="a69178afde81d5c39ac6064a9ba69d41" ns3:_="" ns4:_="">
    <xsd:import namespace="0b87ccac-2c88-4abc-a59c-99e02f027f7a"/>
    <xsd:import namespace="9aa9bc2b-2999-4df7-8781-7bf8f443b5a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87ccac-2c88-4abc-a59c-99e02f027f7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a9bc2b-2999-4df7-8781-7bf8f443b5a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764105-D4FC-4FC6-8197-9D3431E5B544}">
  <ds:schemaRefs>
    <ds:schemaRef ds:uri="http://schemas.microsoft.com/sharepoint/v3/contenttype/forms"/>
  </ds:schemaRefs>
</ds:datastoreItem>
</file>

<file path=customXml/itemProps2.xml><?xml version="1.0" encoding="utf-8"?>
<ds:datastoreItem xmlns:ds="http://schemas.openxmlformats.org/officeDocument/2006/customXml" ds:itemID="{6689CAF1-72B7-4721-B8D4-1833A0413F9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9aa9bc2b-2999-4df7-8781-7bf8f443b5ab"/>
    <ds:schemaRef ds:uri="0b87ccac-2c88-4abc-a59c-99e02f027f7a"/>
    <ds:schemaRef ds:uri="http://www.w3.org/XML/1998/namespace"/>
  </ds:schemaRefs>
</ds:datastoreItem>
</file>

<file path=customXml/itemProps3.xml><?xml version="1.0" encoding="utf-8"?>
<ds:datastoreItem xmlns:ds="http://schemas.openxmlformats.org/officeDocument/2006/customXml" ds:itemID="{FCE7EE54-C721-464D-AE0E-A687B88D34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87ccac-2c88-4abc-a59c-99e02f027f7a"/>
    <ds:schemaRef ds:uri="9aa9bc2b-2999-4df7-8781-7bf8f443b5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1741</TotalTime>
  <Words>1559</Words>
  <Application>Microsoft Office PowerPoint</Application>
  <PresentationFormat>Widescreen</PresentationFormat>
  <Paragraphs>251</Paragraphs>
  <Slides>22</Slides>
  <Notes>9</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Tw Cen MT</vt:lpstr>
      <vt:lpstr>Office Theme</vt:lpstr>
      <vt:lpstr>Intro of mathematic modeling for data scientist</vt:lpstr>
      <vt:lpstr>Intro of Operations Research field </vt:lpstr>
      <vt:lpstr>Math modeling  </vt:lpstr>
      <vt:lpstr>Fact</vt:lpstr>
      <vt:lpstr>Models Classification:</vt:lpstr>
      <vt:lpstr>Categories of Math Models</vt:lpstr>
      <vt:lpstr>Level of abstraction</vt:lpstr>
      <vt:lpstr>Hello World</vt:lpstr>
      <vt:lpstr>Abstraction</vt:lpstr>
      <vt:lpstr>Abstraction</vt:lpstr>
      <vt:lpstr>Abstraction</vt:lpstr>
      <vt:lpstr>Abstraction</vt:lpstr>
      <vt:lpstr>Level of abstraction</vt:lpstr>
      <vt:lpstr>Course Agenda</vt:lpstr>
      <vt:lpstr>Applications of operations research models</vt:lpstr>
      <vt:lpstr>Algebraic modeling languages</vt:lpstr>
      <vt:lpstr>Algebraic modeling languages</vt:lpstr>
      <vt:lpstr>Algebraic modeling languages -- optimizer</vt:lpstr>
      <vt:lpstr>Optimization modeling </vt:lpstr>
      <vt:lpstr>Using R (OMPR,ROI, ompr.roi, ROI.plugin.glpk )</vt:lpstr>
      <vt:lpstr>Use python (Pyomo)</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of mathematic modeling for data scientist</dc:title>
  <dc:creator>Wang, Shuai (NonEmp)</dc:creator>
  <cp:lastModifiedBy>Shuai Wang</cp:lastModifiedBy>
  <cp:revision>3</cp:revision>
  <dcterms:created xsi:type="dcterms:W3CDTF">2020-05-12T20:57:33Z</dcterms:created>
  <dcterms:modified xsi:type="dcterms:W3CDTF">2020-07-08T12:54:44Z</dcterms:modified>
</cp:coreProperties>
</file>