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33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20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A556-451A-41F2-AF00-8BF3C99643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8C61C8-1809-4555-B760-9D0A466A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9400" y="609600"/>
            <a:ext cx="3991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Support Vector Machine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54228" y="1679306"/>
                <a:ext cx="642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Two class classification problems: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1679306"/>
                <a:ext cx="64262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58" t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59817" y="32951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9817" y="32951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75" y="1397000"/>
            <a:ext cx="3524250" cy="323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54228" y="2371804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We want to find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y(x)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Or, in other words, we want: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2371804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00" t="-3947" r="-500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54228" y="3664466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The SVM finds the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that maximizes the margin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3664466"/>
                <a:ext cx="6096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800" t="-5660" r="-150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51500" y="2978150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A2BA6DB-D466-764F-B815-E23BFAB1608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2978150"/>
                <a:ext cx="20797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60" r="-11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619757" y="5418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54228" y="4242246"/>
                <a:ext cx="5097742" cy="52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≥1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4242246"/>
                <a:ext cx="5097742" cy="5298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54228" y="4980519"/>
                <a:ext cx="8767208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use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Optimization and the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smtClean="0"/>
                  <a:t>KKT (</a:t>
                </a:r>
                <a:r>
                  <a:rPr lang="en-US" dirty="0" err="1" smtClean="0"/>
                  <a:t>Karush</a:t>
                </a:r>
                <a:r>
                  <a:rPr lang="en-US" dirty="0" smtClean="0"/>
                  <a:t>-Kuhn-Tucker conditions) </a:t>
                </a:r>
              </a:p>
              <a:p>
                <a:r>
                  <a:rPr lang="en-US" dirty="0" smtClean="0"/>
                  <a:t>to solve minimize question.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4980519"/>
                <a:ext cx="8767208" cy="1213217"/>
              </a:xfrm>
              <a:prstGeom prst="rect">
                <a:avLst/>
              </a:prstGeom>
              <a:blipFill rotWithShape="0">
                <a:blip r:embed="rId8"/>
                <a:stretch>
                  <a:fillRect l="-556" t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06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9700" y="609600"/>
            <a:ext cx="6507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Support Vector Machine with </a:t>
            </a:r>
            <a:r>
              <a:rPr lang="en-US" sz="2800" dirty="0" err="1" smtClean="0">
                <a:solidFill>
                  <a:schemeClr val="accent1"/>
                </a:solidFill>
              </a:rPr>
              <a:t>rbf</a:t>
            </a:r>
            <a:r>
              <a:rPr lang="en-US" sz="2800" dirty="0" smtClean="0">
                <a:solidFill>
                  <a:schemeClr val="accent1"/>
                </a:solidFill>
              </a:rPr>
              <a:t> kernel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09700" y="1875135"/>
                <a:ext cx="6858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kernel that we used is the radial basis function kernel: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1875135"/>
                <a:ext cx="68580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11" t="-660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9700" y="3645491"/>
                <a:ext cx="4259371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00" y="3645491"/>
                <a:ext cx="4259371" cy="659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5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7583" y="200235"/>
            <a:ext cx="54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Multiclass Classification Strategy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3676" y="84713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vs the rest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37423" y="1603363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[0,9]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055717" y="21464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3675767" y="21464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[1,9]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019217" y="268688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454438" y="2649139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[2,9]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662042" y="31739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266143" y="31739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[3,9]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454438" y="362206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829961" y="362206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[4,9]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26104" y="41079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690979" y="4070180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[5,9]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856129" y="4518296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499835" y="4518296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[6,9]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690979" y="4974133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306991" y="4966412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[7,9]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499835" y="54145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43969" y="54145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[8,9]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250546" y="586264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4" name="Oval 73"/>
          <p:cNvSpPr/>
          <p:nvPr/>
        </p:nvSpPr>
        <p:spPr>
          <a:xfrm>
            <a:off x="9994680" y="586264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47" idx="4"/>
            <a:endCxn id="48" idx="0"/>
          </p:cNvCxnSpPr>
          <p:nvPr/>
        </p:nvCxnSpPr>
        <p:spPr>
          <a:xfrm flipH="1">
            <a:off x="2537467" y="1879971"/>
            <a:ext cx="881706" cy="26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4"/>
            <a:endCxn id="58" idx="0"/>
          </p:cNvCxnSpPr>
          <p:nvPr/>
        </p:nvCxnSpPr>
        <p:spPr>
          <a:xfrm>
            <a:off x="3419173" y="1879971"/>
            <a:ext cx="738344" cy="26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4"/>
            <a:endCxn id="59" idx="0"/>
          </p:cNvCxnSpPr>
          <p:nvPr/>
        </p:nvCxnSpPr>
        <p:spPr>
          <a:xfrm flipH="1">
            <a:off x="3500967" y="2423056"/>
            <a:ext cx="656550" cy="26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4"/>
            <a:endCxn id="60" idx="0"/>
          </p:cNvCxnSpPr>
          <p:nvPr/>
        </p:nvCxnSpPr>
        <p:spPr>
          <a:xfrm>
            <a:off x="4157517" y="2423056"/>
            <a:ext cx="778671" cy="2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0" idx="4"/>
            <a:endCxn id="61" idx="0"/>
          </p:cNvCxnSpPr>
          <p:nvPr/>
        </p:nvCxnSpPr>
        <p:spPr>
          <a:xfrm flipH="1">
            <a:off x="4143792" y="2925747"/>
            <a:ext cx="792396" cy="24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4"/>
            <a:endCxn id="62" idx="0"/>
          </p:cNvCxnSpPr>
          <p:nvPr/>
        </p:nvCxnSpPr>
        <p:spPr>
          <a:xfrm>
            <a:off x="4936188" y="2925747"/>
            <a:ext cx="811705" cy="24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4"/>
            <a:endCxn id="63" idx="0"/>
          </p:cNvCxnSpPr>
          <p:nvPr/>
        </p:nvCxnSpPr>
        <p:spPr>
          <a:xfrm flipH="1">
            <a:off x="4936188" y="3450556"/>
            <a:ext cx="811705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4"/>
            <a:endCxn id="64" idx="0"/>
          </p:cNvCxnSpPr>
          <p:nvPr/>
        </p:nvCxnSpPr>
        <p:spPr>
          <a:xfrm>
            <a:off x="5747893" y="3450556"/>
            <a:ext cx="56381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4" idx="4"/>
            <a:endCxn id="65" idx="0"/>
          </p:cNvCxnSpPr>
          <p:nvPr/>
        </p:nvCxnSpPr>
        <p:spPr>
          <a:xfrm flipH="1">
            <a:off x="5707854" y="3898672"/>
            <a:ext cx="603857" cy="20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4" idx="4"/>
            <a:endCxn id="66" idx="0"/>
          </p:cNvCxnSpPr>
          <p:nvPr/>
        </p:nvCxnSpPr>
        <p:spPr>
          <a:xfrm>
            <a:off x="6311711" y="3898672"/>
            <a:ext cx="86101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6" idx="4"/>
            <a:endCxn id="67" idx="0"/>
          </p:cNvCxnSpPr>
          <p:nvPr/>
        </p:nvCxnSpPr>
        <p:spPr>
          <a:xfrm flipH="1">
            <a:off x="6337879" y="4346788"/>
            <a:ext cx="834850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6" idx="4"/>
            <a:endCxn id="68" idx="0"/>
          </p:cNvCxnSpPr>
          <p:nvPr/>
        </p:nvCxnSpPr>
        <p:spPr>
          <a:xfrm>
            <a:off x="7172729" y="4346788"/>
            <a:ext cx="8088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4"/>
            <a:endCxn id="69" idx="0"/>
          </p:cNvCxnSpPr>
          <p:nvPr/>
        </p:nvCxnSpPr>
        <p:spPr>
          <a:xfrm flipH="1">
            <a:off x="7172729" y="4794904"/>
            <a:ext cx="808856" cy="1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8" idx="4"/>
            <a:endCxn id="70" idx="0"/>
          </p:cNvCxnSpPr>
          <p:nvPr/>
        </p:nvCxnSpPr>
        <p:spPr>
          <a:xfrm>
            <a:off x="7981585" y="4794904"/>
            <a:ext cx="8071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0" idx="4"/>
            <a:endCxn id="71" idx="0"/>
          </p:cNvCxnSpPr>
          <p:nvPr/>
        </p:nvCxnSpPr>
        <p:spPr>
          <a:xfrm flipH="1">
            <a:off x="7981585" y="5243020"/>
            <a:ext cx="8071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4"/>
            <a:endCxn id="72" idx="0"/>
          </p:cNvCxnSpPr>
          <p:nvPr/>
        </p:nvCxnSpPr>
        <p:spPr>
          <a:xfrm>
            <a:off x="8788741" y="5243020"/>
            <a:ext cx="93697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4"/>
            <a:endCxn id="73" idx="0"/>
          </p:cNvCxnSpPr>
          <p:nvPr/>
        </p:nvCxnSpPr>
        <p:spPr>
          <a:xfrm flipH="1">
            <a:off x="8732296" y="5691136"/>
            <a:ext cx="993423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2" idx="4"/>
            <a:endCxn id="74" idx="0"/>
          </p:cNvCxnSpPr>
          <p:nvPr/>
        </p:nvCxnSpPr>
        <p:spPr>
          <a:xfrm>
            <a:off x="9725719" y="5691136"/>
            <a:ext cx="750711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0910" y="486703"/>
            <a:ext cx="130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Results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37" y="1402036"/>
            <a:ext cx="6125592" cy="3681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61256" y="5476021"/>
            <a:ext cx="674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3-fold cross-validation on </a:t>
            </a:r>
            <a:r>
              <a:rPr lang="en-US" dirty="0" smtClean="0"/>
              <a:t>training </a:t>
            </a:r>
            <a:r>
              <a:rPr lang="en-US" dirty="0"/>
              <a:t>dataset with </a:t>
            </a:r>
            <a:r>
              <a:rPr lang="en-US" dirty="0" smtClean="0"/>
              <a:t>42,000 </a:t>
            </a:r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41652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0910" y="486703"/>
            <a:ext cx="130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Results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1713776"/>
            <a:ext cx="10109982" cy="4709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1834" y="1177183"/>
            <a:ext cx="360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Rank: 273/1362 (Top 20%)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0910" y="486703"/>
            <a:ext cx="215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Future Work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4402" y="2588455"/>
            <a:ext cx="730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We will try to add new feature to make our model better.</a:t>
            </a:r>
          </a:p>
          <a:p>
            <a:r>
              <a:rPr lang="en-US" dirty="0" smtClean="0"/>
              <a:t>2. We also try other method, like deep learning, to do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76355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8368" y="2273300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262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1877</TotalTime>
  <Words>173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Trebuchet MS</vt:lpstr>
      <vt:lpstr>Wingdings 3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Shuai  . (MU-Student)</dc:creator>
  <cp:lastModifiedBy>Fans Yumiko</cp:lastModifiedBy>
  <cp:revision>22</cp:revision>
  <dcterms:created xsi:type="dcterms:W3CDTF">2016-05-03T01:28:51Z</dcterms:created>
  <dcterms:modified xsi:type="dcterms:W3CDTF">2016-05-04T08:49:03Z</dcterms:modified>
</cp:coreProperties>
</file>