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6"/>
  </p:notesMasterIdLst>
  <p:sldIdLst>
    <p:sldId id="256" r:id="rId5"/>
  </p:sldIdLst>
  <p:sldSz cx="7559675" cy="10691813"/>
  <p:notesSz cx="7099300" cy="10234613"/>
  <p:custDataLst>
    <p:tags r:id="rId7"/>
  </p:custDataLst>
  <p:defaultTextStyle>
    <a:defPPr>
      <a:defRPr lang="zh-CN"/>
    </a:defPPr>
    <a:lvl1pPr marL="0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6304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2609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68913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5217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1522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37826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194125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0434" algn="l" defTabSz="912609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19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8300"/>
    <a:srgbClr val="DF8300"/>
    <a:srgbClr val="747678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5268" autoAdjust="0"/>
  </p:normalViewPr>
  <p:slideViewPr>
    <p:cSldViewPr>
      <p:cViewPr varScale="1">
        <p:scale>
          <a:sx n="53" d="100"/>
          <a:sy n="53" d="100"/>
        </p:scale>
        <p:origin x="2794" y="53"/>
      </p:cViewPr>
      <p:guideLst>
        <p:guide orient="horz" pos="4519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D624B19-3F0E-462C-9912-39F4BC6B7A34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68350"/>
            <a:ext cx="27114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6E23ADB-BD76-4063-B280-22CB334482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7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04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09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13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17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22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826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125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434" algn="l" defTabSz="9126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CA62-E1EB-4E7F-9EFE-8F53DE71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56" y="168999"/>
            <a:ext cx="3019558" cy="3142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D749-C1BF-4C65-9D84-A5AA839FB6B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43866" y="809402"/>
            <a:ext cx="5948337" cy="95050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000">
                <a:solidFill>
                  <a:srgbClr val="000000"/>
                </a:solidFill>
              </a:defRPr>
            </a:lvl2pPr>
            <a:lvl3pPr>
              <a:defRPr sz="800">
                <a:solidFill>
                  <a:srgbClr val="000000"/>
                </a:solidFill>
              </a:defRPr>
            </a:lvl3pPr>
            <a:lvl4pPr>
              <a:defRPr sz="800">
                <a:solidFill>
                  <a:srgbClr val="000000"/>
                </a:solidFill>
              </a:defRPr>
            </a:lvl4pPr>
            <a:lvl5pPr>
              <a:defRPr sz="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9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93DACD-5581-4443-B2C5-130A7F857B62}"/>
              </a:ext>
            </a:extLst>
          </p:cNvPr>
          <p:cNvSpPr/>
          <p:nvPr userDrawn="1"/>
        </p:nvSpPr>
        <p:spPr>
          <a:xfrm>
            <a:off x="502920" y="546770"/>
            <a:ext cx="6556248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E908D-2312-4B07-BA23-DF1BD23FBE5B}"/>
              </a:ext>
            </a:extLst>
          </p:cNvPr>
          <p:cNvSpPr/>
          <p:nvPr userDrawn="1"/>
        </p:nvSpPr>
        <p:spPr>
          <a:xfrm flipV="1">
            <a:off x="502920" y="10270262"/>
            <a:ext cx="6556248" cy="274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31C38-6DCA-40A7-BC04-B8B850700501}"/>
              </a:ext>
            </a:extLst>
          </p:cNvPr>
          <p:cNvSpPr txBox="1"/>
          <p:nvPr userDrawn="1"/>
        </p:nvSpPr>
        <p:spPr>
          <a:xfrm>
            <a:off x="2688031" y="10287000"/>
            <a:ext cx="21836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defRPr/>
            </a:pPr>
            <a:r>
              <a:rPr lang="en-US" sz="800" b="1">
                <a:solidFill>
                  <a:srgbClr val="000000"/>
                </a:solidFill>
                <a:latin typeface="Arial"/>
                <a:cs typeface="Arial"/>
              </a:rPr>
              <a:t>AI MACHINE VISION | TE </a:t>
            </a:r>
            <a:r>
              <a:rPr lang="en-US" sz="800" b="1" dirty="0">
                <a:solidFill>
                  <a:srgbClr val="000000"/>
                </a:solidFill>
                <a:latin typeface="Arial"/>
                <a:cs typeface="Arial"/>
              </a:rPr>
              <a:t>CONNECTIVITY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6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510293" rtl="0" eaLnBrk="1" latinLnBrk="0" hangingPunct="1">
        <a:lnSpc>
          <a:spcPct val="90000"/>
        </a:lnSpc>
        <a:spcBef>
          <a:spcPct val="0"/>
        </a:spcBef>
        <a:buNone/>
        <a:defRPr sz="1786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None/>
        <a:defRPr sz="1004" kern="1200">
          <a:solidFill>
            <a:schemeClr val="tx2"/>
          </a:solidFill>
          <a:latin typeface="+mn-lt"/>
          <a:ea typeface="+mn-ea"/>
          <a:cs typeface="+mn-cs"/>
        </a:defRPr>
      </a:lvl1pPr>
      <a:lvl2pPr marL="382720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893" kern="1200">
          <a:solidFill>
            <a:schemeClr val="tx2"/>
          </a:solidFill>
          <a:latin typeface="+mn-lt"/>
          <a:ea typeface="+mn-ea"/>
          <a:cs typeface="+mn-cs"/>
        </a:defRPr>
      </a:lvl2pPr>
      <a:lvl3pPr marL="637866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781" kern="1200">
          <a:solidFill>
            <a:schemeClr val="tx2"/>
          </a:solidFill>
          <a:latin typeface="+mn-lt"/>
          <a:ea typeface="+mn-ea"/>
          <a:cs typeface="+mn-cs"/>
        </a:defRPr>
      </a:lvl3pPr>
      <a:lvl4pPr marL="893012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670" kern="1200">
          <a:solidFill>
            <a:schemeClr val="tx2"/>
          </a:solidFill>
          <a:latin typeface="+mn-lt"/>
          <a:ea typeface="+mn-ea"/>
          <a:cs typeface="+mn-cs"/>
        </a:defRPr>
      </a:lvl4pPr>
      <a:lvl5pPr marL="1148159" indent="-127573" algn="l" defTabSz="510293" rtl="0" eaLnBrk="1" latinLnBrk="0" hangingPunct="1">
        <a:lnSpc>
          <a:spcPct val="110000"/>
        </a:lnSpc>
        <a:spcBef>
          <a:spcPts val="0"/>
        </a:spcBef>
        <a:spcAft>
          <a:spcPts val="447"/>
        </a:spcAft>
        <a:buFont typeface="Arial" panose="020B0604020202020204" pitchFamily="34" charset="0"/>
        <a:buChar char="•"/>
        <a:defRPr sz="558" kern="1200">
          <a:solidFill>
            <a:schemeClr val="tx2"/>
          </a:solidFill>
          <a:latin typeface="+mn-lt"/>
          <a:ea typeface="+mn-ea"/>
          <a:cs typeface="+mn-cs"/>
        </a:defRPr>
      </a:lvl5pPr>
      <a:lvl6pPr marL="1403305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658452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913598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2168744" indent="-127573" algn="l" defTabSz="510293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1pPr>
      <a:lvl2pPr marL="255146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2pPr>
      <a:lvl3pPr marL="510293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3pPr>
      <a:lvl4pPr marL="765439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4pPr>
      <a:lvl5pPr marL="1020586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5pPr>
      <a:lvl6pPr marL="1275732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6pPr>
      <a:lvl7pPr marL="1530878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7pPr>
      <a:lvl8pPr marL="1786025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8pPr>
      <a:lvl9pPr marL="2041171" algn="l" defTabSz="510293" rtl="0" eaLnBrk="1" latinLnBrk="0" hangingPunct="1">
        <a:defRPr sz="1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7221-D896-406A-846A-4802E9A8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45" y="89322"/>
            <a:ext cx="2736304" cy="504056"/>
          </a:xfrm>
          <a:solidFill>
            <a:schemeClr val="tx1"/>
          </a:solidFill>
        </p:spPr>
        <p:txBody>
          <a:bodyPr anchor="t"/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二维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缺陷检测</a:t>
            </a:r>
            <a:br>
              <a:rPr lang="en-US" altLang="zh-CN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1E25-AD9E-48A7-87D6-3545132574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453" y="1313458"/>
            <a:ext cx="4248472" cy="20882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tx1"/>
                </a:solidFill>
              </a:rPr>
              <a:t>缺陷类型</a:t>
            </a:r>
            <a:endParaRPr lang="en-US" sz="2000" b="1" dirty="0">
              <a:solidFill>
                <a:schemeClr val="tx1"/>
              </a:solidFill>
            </a:endParaRPr>
          </a:p>
          <a:p>
            <a:pPr marL="839920" lvl="1" indent="-457200">
              <a:buFont typeface="Wingdings" panose="05000000000000000000" pitchFamily="2" charset="2"/>
              <a:buChar char="q"/>
            </a:pPr>
            <a:r>
              <a:rPr lang="zh-CN" altLang="en-US" sz="1800" b="1" dirty="0">
                <a:solidFill>
                  <a:schemeClr val="tx1"/>
                </a:solidFill>
              </a:rPr>
              <a:t>污染、变色、反光、缺料、划痕、凹痕、焊痕、特征缺失、尺寸和位置等</a:t>
            </a:r>
            <a:endParaRPr lang="en-US" sz="1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B95A0-0F21-450D-9161-0C4B89AC23C3}"/>
              </a:ext>
            </a:extLst>
          </p:cNvPr>
          <p:cNvSpPr txBox="1"/>
          <p:nvPr/>
        </p:nvSpPr>
        <p:spPr>
          <a:xfrm>
            <a:off x="251445" y="723131"/>
            <a:ext cx="429768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对于缺陷检测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753C46-F754-43F2-A71F-5E23DB7903C7}"/>
              </a:ext>
            </a:extLst>
          </p:cNvPr>
          <p:cNvSpPr txBox="1">
            <a:spLocks/>
          </p:cNvSpPr>
          <p:nvPr/>
        </p:nvSpPr>
        <p:spPr>
          <a:xfrm>
            <a:off x="323453" y="3545706"/>
            <a:ext cx="4292155" cy="252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510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47"/>
              </a:spcAft>
              <a:buFont typeface="Arial" panose="020B0604020202020204" pitchFamily="34" charset="0"/>
              <a:buNone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82720" indent="-127573" algn="l" defTabSz="510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47"/>
              </a:spcAft>
              <a:buFont typeface="Arial" panose="020B0604020202020204" pitchFamily="34" charset="0"/>
              <a:buChar char="•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7866" indent="-127573" algn="l" defTabSz="510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47"/>
              </a:spcAft>
              <a:buFont typeface="Arial" panose="020B0604020202020204" pitchFamily="34" charset="0"/>
              <a:buChar char="•"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893012" indent="-127573" algn="l" defTabSz="510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47"/>
              </a:spcAft>
              <a:buFont typeface="Arial" panose="020B0604020202020204" pitchFamily="34" charset="0"/>
              <a:buChar char="•"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8159" indent="-127573" algn="l" defTabSz="510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47"/>
              </a:spcAft>
              <a:buFont typeface="Arial" panose="020B0604020202020204" pitchFamily="34" charset="0"/>
              <a:buChar char="•"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403305" indent="-127573" algn="l" defTabSz="510293" rtl="0" eaLnBrk="1" latinLnBrk="0" hangingPunct="1">
              <a:lnSpc>
                <a:spcPct val="90000"/>
              </a:lnSpc>
              <a:spcBef>
                <a:spcPts val="279"/>
              </a:spcBef>
              <a:buFont typeface="Arial" panose="020B0604020202020204" pitchFamily="34" charset="0"/>
              <a:buChar char="•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58452" indent="-127573" algn="l" defTabSz="510293" rtl="0" eaLnBrk="1" latinLnBrk="0" hangingPunct="1">
              <a:lnSpc>
                <a:spcPct val="90000"/>
              </a:lnSpc>
              <a:spcBef>
                <a:spcPts val="279"/>
              </a:spcBef>
              <a:buFont typeface="Arial" panose="020B0604020202020204" pitchFamily="34" charset="0"/>
              <a:buChar char="•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13598" indent="-127573" algn="l" defTabSz="510293" rtl="0" eaLnBrk="1" latinLnBrk="0" hangingPunct="1">
              <a:lnSpc>
                <a:spcPct val="90000"/>
              </a:lnSpc>
              <a:spcBef>
                <a:spcPts val="279"/>
              </a:spcBef>
              <a:buFont typeface="Arial" panose="020B0604020202020204" pitchFamily="34" charset="0"/>
              <a:buChar char="•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68744" indent="-127573" algn="l" defTabSz="510293" rtl="0" eaLnBrk="1" latinLnBrk="0" hangingPunct="1">
              <a:lnSpc>
                <a:spcPct val="90000"/>
              </a:lnSpc>
              <a:spcBef>
                <a:spcPts val="279"/>
              </a:spcBef>
              <a:buFont typeface="Arial" panose="020B0604020202020204" pitchFamily="34" charset="0"/>
              <a:buChar char="•"/>
              <a:defRPr sz="10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2000" b="1">
                <a:solidFill>
                  <a:schemeClr val="tx1"/>
                </a:solidFill>
              </a:rPr>
              <a:t>在线检</a:t>
            </a:r>
            <a:r>
              <a:rPr lang="zh-CN" altLang="en-US" sz="2000" b="1" dirty="0">
                <a:solidFill>
                  <a:schemeClr val="tx1"/>
                </a:solidFill>
              </a:rPr>
              <a:t>测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zh-CN" altLang="en-US" sz="2000" b="1" dirty="0">
                <a:solidFill>
                  <a:schemeClr val="tx1"/>
                </a:solidFill>
              </a:rPr>
              <a:t>离线检测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DECB1D-0C9C-4084-B702-E820C3951475}"/>
              </a:ext>
            </a:extLst>
          </p:cNvPr>
          <p:cNvGrpSpPr/>
          <p:nvPr/>
        </p:nvGrpSpPr>
        <p:grpSpPr>
          <a:xfrm>
            <a:off x="5842837" y="1385466"/>
            <a:ext cx="1008112" cy="1097280"/>
            <a:chOff x="1828254" y="1637454"/>
            <a:chExt cx="1778042" cy="179154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980CC8E-4B01-4F21-AA74-8EFF46EA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254" y="1637454"/>
              <a:ext cx="1778042" cy="1791546"/>
            </a:xfrm>
            <a:prstGeom prst="rect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79C243-2D3D-47F6-9CF1-A48CF21DC81A}"/>
                </a:ext>
              </a:extLst>
            </p:cNvPr>
            <p:cNvSpPr/>
            <p:nvPr/>
          </p:nvSpPr>
          <p:spPr>
            <a:xfrm>
              <a:off x="3004648" y="2646854"/>
              <a:ext cx="223586" cy="2016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 descr="A picture containing indoor, object, floor&#10;&#10;Description generated with high confidence">
            <a:extLst>
              <a:ext uri="{FF2B5EF4-FFF2-40B4-BE49-F238E27FC236}">
                <a16:creationId xmlns:a16="http://schemas.microsoft.com/office/drawing/2014/main" id="{4379C586-AE37-438A-8B4A-F6F1EA83C7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/>
          <a:stretch/>
        </p:blipFill>
        <p:spPr>
          <a:xfrm>
            <a:off x="5842837" y="2681610"/>
            <a:ext cx="1008112" cy="1872208"/>
          </a:xfrm>
          <a:prstGeom prst="rect">
            <a:avLst/>
          </a:prstGeom>
          <a:ln w="12700">
            <a:solidFill>
              <a:srgbClr val="0066A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B02BFBD-2134-445F-AAFB-9F5047F1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701" y="1385466"/>
            <a:ext cx="1030129" cy="1097280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</p:pic>
      <p:grpSp>
        <p:nvGrpSpPr>
          <p:cNvPr id="40" name="Group 82">
            <a:extLst>
              <a:ext uri="{FF2B5EF4-FFF2-40B4-BE49-F238E27FC236}">
                <a16:creationId xmlns:a16="http://schemas.microsoft.com/office/drawing/2014/main" id="{A6AAB18F-DF4E-40EC-8E21-4DF83B150A6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86653" y="3113659"/>
            <a:ext cx="1872209" cy="1008112"/>
            <a:chOff x="343" y="2528"/>
            <a:chExt cx="1267" cy="765"/>
          </a:xfrm>
        </p:grpSpPr>
        <p:pic>
          <p:nvPicPr>
            <p:cNvPr id="41" name="Picture 79">
              <a:extLst>
                <a:ext uri="{FF2B5EF4-FFF2-40B4-BE49-F238E27FC236}">
                  <a16:creationId xmlns:a16="http://schemas.microsoft.com/office/drawing/2014/main" id="{7F5FA79B-CCF6-421F-9561-F2B2D22A5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" y="2528"/>
              <a:ext cx="1267" cy="765"/>
            </a:xfrm>
            <a:prstGeom prst="rect">
              <a:avLst/>
            </a:prstGeom>
            <a:noFill/>
            <a:ln w="127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id="{7E0AB311-5D47-487A-9AB9-6F6B331F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783"/>
              <a:ext cx="212" cy="23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2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E3AC9E99-79E5-4355-9E4C-1CA0FB8A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782"/>
              <a:ext cx="212" cy="23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2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10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  <a:defRPr sz="1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2F841B9E-31EB-4ABE-A63B-ED8AB100C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4978741" y="3617714"/>
            <a:ext cx="864096" cy="30243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EFD7088-E861-4326-A57B-946116A565E1}"/>
              </a:ext>
            </a:extLst>
          </p:cNvPr>
          <p:cNvSpPr txBox="1"/>
          <p:nvPr/>
        </p:nvSpPr>
        <p:spPr>
          <a:xfrm>
            <a:off x="251445" y="5822457"/>
            <a:ext cx="621792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无需编程工作困扰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ED5916-2F76-49B0-8968-86612CBDB9AA}"/>
              </a:ext>
            </a:extLst>
          </p:cNvPr>
          <p:cNvSpPr txBox="1"/>
          <p:nvPr/>
        </p:nvSpPr>
        <p:spPr>
          <a:xfrm>
            <a:off x="251445" y="6449770"/>
            <a:ext cx="621792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只需几步，实现您的应用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5E415A-5676-4EB3-BCB1-BBC191E20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25" y="7074098"/>
            <a:ext cx="5344786" cy="194949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44F0187-4446-49A2-A500-285FB68D9EAA}"/>
              </a:ext>
            </a:extLst>
          </p:cNvPr>
          <p:cNvSpPr txBox="1"/>
          <p:nvPr/>
        </p:nvSpPr>
        <p:spPr>
          <a:xfrm>
            <a:off x="1475581" y="9215174"/>
            <a:ext cx="11521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相机</a:t>
            </a:r>
            <a:endParaRPr lang="en-US" altLang="zh-CN" sz="1400" dirty="0"/>
          </a:p>
          <a:p>
            <a:pPr algn="ctr"/>
            <a:r>
              <a:rPr lang="zh-CN" altLang="en-US" sz="1400" dirty="0"/>
              <a:t>系统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28B1EC-26C1-4463-BBD0-BA7AE5A394E8}"/>
              </a:ext>
            </a:extLst>
          </p:cNvPr>
          <p:cNvSpPr/>
          <p:nvPr/>
        </p:nvSpPr>
        <p:spPr>
          <a:xfrm>
            <a:off x="1259557" y="9287182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</a:t>
            </a:r>
            <a:endParaRPr lang="en-US" sz="1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44D729-F3E5-4681-890D-FF64596B7300}"/>
              </a:ext>
            </a:extLst>
          </p:cNvPr>
          <p:cNvSpPr txBox="1"/>
          <p:nvPr/>
        </p:nvSpPr>
        <p:spPr>
          <a:xfrm>
            <a:off x="2987749" y="9215174"/>
            <a:ext cx="15121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本地电脑</a:t>
            </a:r>
            <a:endParaRPr lang="en-US" altLang="zh-CN" sz="1400" dirty="0"/>
          </a:p>
          <a:p>
            <a:pPr algn="ctr"/>
            <a:r>
              <a:rPr lang="en-US" sz="1400" dirty="0"/>
              <a:t>AIMV</a:t>
            </a:r>
            <a:r>
              <a:rPr lang="zh-CN" altLang="en-US" sz="1400" dirty="0"/>
              <a:t>软件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354C03-0566-4B08-A07C-50DC9B4FF0E5}"/>
              </a:ext>
            </a:extLst>
          </p:cNvPr>
          <p:cNvSpPr/>
          <p:nvPr/>
        </p:nvSpPr>
        <p:spPr>
          <a:xfrm>
            <a:off x="2699717" y="9287182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</a:t>
            </a:r>
            <a:endParaRPr lang="en-US" sz="1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96DF5B-8634-4A08-8C70-BE0629F1E176}"/>
              </a:ext>
            </a:extLst>
          </p:cNvPr>
          <p:cNvSpPr txBox="1"/>
          <p:nvPr/>
        </p:nvSpPr>
        <p:spPr>
          <a:xfrm>
            <a:off x="4859957" y="9215174"/>
            <a:ext cx="1800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位于云服务器的</a:t>
            </a:r>
            <a:endParaRPr lang="en-US" altLang="zh-CN" sz="1400" dirty="0"/>
          </a:p>
          <a:p>
            <a:pPr algn="ctr"/>
            <a:r>
              <a:rPr lang="en-US" sz="1400" dirty="0"/>
              <a:t>AI</a:t>
            </a:r>
            <a:r>
              <a:rPr lang="zh-CN" altLang="en-US" sz="1400" dirty="0"/>
              <a:t>模型训练平台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42D389-4971-46E7-9A5B-28D82FE65529}"/>
              </a:ext>
            </a:extLst>
          </p:cNvPr>
          <p:cNvSpPr/>
          <p:nvPr/>
        </p:nvSpPr>
        <p:spPr>
          <a:xfrm>
            <a:off x="4571925" y="9287182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3</a:t>
            </a:r>
            <a:endParaRPr lang="en-US" sz="1600" b="1" dirty="0"/>
          </a:p>
        </p:txBody>
      </p:sp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D50B49AB-BAD8-43CE-A07B-525CAB300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448" y="3473698"/>
            <a:ext cx="601216" cy="601216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D641AC79-8F40-46F8-804E-9002E8189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448" y="4121770"/>
            <a:ext cx="601216" cy="6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05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REVISION" val="32"/>
</p:tagLst>
</file>

<file path=ppt/theme/theme1.xml><?xml version="1.0" encoding="utf-8"?>
<a:theme xmlns:a="http://schemas.openxmlformats.org/drawingml/2006/main" name="TE_PPT_Temp_16x9_2016">
  <a:themeElements>
    <a:clrScheme name="TE Colors">
      <a:dk1>
        <a:srgbClr val="E98300"/>
      </a:dk1>
      <a:lt1>
        <a:srgbClr val="FFFFFF"/>
      </a:lt1>
      <a:dk2>
        <a:srgbClr val="747678"/>
      </a:dk2>
      <a:lt2>
        <a:srgbClr val="E7E6E6"/>
      </a:lt2>
      <a:accent1>
        <a:srgbClr val="0066A1"/>
      </a:accent1>
      <a:accent2>
        <a:srgbClr val="3DB7E4"/>
      </a:accent2>
      <a:accent3>
        <a:srgbClr val="FCD450"/>
      </a:accent3>
      <a:accent4>
        <a:srgbClr val="CD202C"/>
      </a:accent4>
      <a:accent5>
        <a:srgbClr val="899F99"/>
      </a:accent5>
      <a:accent6>
        <a:srgbClr val="D6E342"/>
      </a:accent6>
      <a:hlink>
        <a:srgbClr val="0563C1"/>
      </a:hlink>
      <a:folHlink>
        <a:srgbClr val="954F72"/>
      </a:folHlink>
    </a:clrScheme>
    <a:fontScheme name="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_PPT_Temp_16x9_2016" id="{D4EA7EB1-4BA1-4B5F-86A7-A50AD7127F37}" vid="{4595E0E9-71F6-4C6E-8408-3C58E45B02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2B5C0D123154E83EEDDF14CBEF32E" ma:contentTypeVersion="0" ma:contentTypeDescription="Create a new document." ma:contentTypeScope="" ma:versionID="22ee77dd50c12583943193b282d339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37d72b550ba97084538ab34685159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05A99B-F224-4724-AD4D-1A1A0C36A8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01EE5-83D5-40A7-A665-17A4308AE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41B3B1-9CD8-4C31-99CE-E51A645711F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TE_PPT_Temp_16x9_2016</Template>
  <TotalTime>840</TotalTime>
  <Words>106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TE_PPT_Temp_16x9_2016</vt:lpstr>
      <vt:lpstr>二维AI缺陷检测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MiaoMiao</dc:creator>
  <cp:lastModifiedBy>Zhang, Rong</cp:lastModifiedBy>
  <cp:revision>143</cp:revision>
  <dcterms:created xsi:type="dcterms:W3CDTF">2014-06-10T05:44:34Z</dcterms:created>
  <dcterms:modified xsi:type="dcterms:W3CDTF">2021-11-23T02:11:44Z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0x010100A702B5C0D123154E83EEDDF14CBEF32E</vt:lpwstr>
  </property>
</Properties>
</file>