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6"/>
  </p:notesMasterIdLst>
  <p:sldIdLst>
    <p:sldId id="258" r:id="rId5"/>
  </p:sldIdLst>
  <p:sldSz cx="7559675" cy="10691813"/>
  <p:notesSz cx="7099300" cy="10234613"/>
  <p:custDataLst>
    <p:tags r:id="rId7"/>
  </p:custDataLst>
  <p:defaultTextStyle>
    <a:defPPr>
      <a:defRPr lang="zh-CN"/>
    </a:defPPr>
    <a:lvl1pPr marL="0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6304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2609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68913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5217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1522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37826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194125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0434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19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Lei" initials="ZL" lastIdx="1" clrIdx="0">
    <p:extLst>
      <p:ext uri="{19B8F6BF-5375-455C-9EA6-DF929625EA0E}">
        <p15:presenceInfo xmlns:p15="http://schemas.microsoft.com/office/powerpoint/2012/main" userId="S-1-5-21-1547161642-484763869-725345543-3480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8300"/>
    <a:srgbClr val="DF8300"/>
    <a:srgbClr val="747678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5268" autoAdjust="0"/>
  </p:normalViewPr>
  <p:slideViewPr>
    <p:cSldViewPr>
      <p:cViewPr varScale="1">
        <p:scale>
          <a:sx n="53" d="100"/>
          <a:sy n="53" d="100"/>
        </p:scale>
        <p:origin x="2794" y="53"/>
      </p:cViewPr>
      <p:guideLst>
        <p:guide orient="horz" pos="4519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D624B19-3F0E-462C-9912-39F4BC6B7A34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6E23ADB-BD76-4063-B280-22CB334482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7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04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09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13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17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22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26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25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34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AB59D-A64E-4BDC-932C-C050D4ACD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587866" y="10458475"/>
            <a:ext cx="383941" cy="28803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747678"/>
                </a:solidFill>
              </a:defRPr>
            </a:lvl1pPr>
          </a:lstStyle>
          <a:p>
            <a:fld id="{4FF3FCA7-1621-44B5-B617-2BEE48D3B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93DACD-5581-4443-B2C5-130A7F857B62}"/>
              </a:ext>
            </a:extLst>
          </p:cNvPr>
          <p:cNvSpPr/>
          <p:nvPr userDrawn="1"/>
        </p:nvSpPr>
        <p:spPr>
          <a:xfrm>
            <a:off x="969264" y="621792"/>
            <a:ext cx="562356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84AC8-E8A1-4128-9AE6-A8AF157FB062}"/>
              </a:ext>
            </a:extLst>
          </p:cNvPr>
          <p:cNvSpPr txBox="1"/>
          <p:nvPr userDrawn="1"/>
        </p:nvSpPr>
        <p:spPr>
          <a:xfrm>
            <a:off x="2688031" y="102870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en-US" sz="800" b="1">
                <a:solidFill>
                  <a:srgbClr val="000000"/>
                </a:solidFill>
                <a:latin typeface="Arial"/>
                <a:cs typeface="Arial"/>
              </a:rPr>
              <a:t>AI MACHINE VISION | TE </a:t>
            </a:r>
            <a:r>
              <a:rPr lang="en-US" sz="800" b="1" dirty="0">
                <a:solidFill>
                  <a:srgbClr val="000000"/>
                </a:solidFill>
                <a:latin typeface="Arial"/>
                <a:cs typeface="Arial"/>
              </a:rPr>
              <a:t>CONNECTIVITY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E908D-2312-4B07-BA23-DF1BD23FBE5B}"/>
              </a:ext>
            </a:extLst>
          </p:cNvPr>
          <p:cNvSpPr/>
          <p:nvPr userDrawn="1"/>
        </p:nvSpPr>
        <p:spPr>
          <a:xfrm flipV="1">
            <a:off x="970665" y="10270262"/>
            <a:ext cx="5623560" cy="274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8747A7-8256-434A-B7EA-60A2EF3BCFA5}"/>
              </a:ext>
            </a:extLst>
          </p:cNvPr>
          <p:cNvGrpSpPr/>
          <p:nvPr userDrawn="1"/>
        </p:nvGrpSpPr>
        <p:grpSpPr>
          <a:xfrm>
            <a:off x="969264" y="737394"/>
            <a:ext cx="5623560" cy="9505056"/>
            <a:chOff x="969264" y="737394"/>
            <a:chExt cx="5943600" cy="950505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E1C3FD-5F9A-402E-927D-291A60920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64" y="737394"/>
              <a:ext cx="0" cy="950505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F75658-C7A0-4C75-9935-062F23FA9C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12864" y="737394"/>
              <a:ext cx="0" cy="950505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A4ADED-96ED-4B33-8A7B-BF98AAAF7D38}"/>
                </a:ext>
              </a:extLst>
            </p:cNvPr>
            <p:cNvCxnSpPr/>
            <p:nvPr userDrawn="1"/>
          </p:nvCxnSpPr>
          <p:spPr>
            <a:xfrm>
              <a:off x="969264" y="737394"/>
              <a:ext cx="59436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907ED5-4E45-4A7B-A4E6-E0486550C3C8}"/>
                </a:ext>
              </a:extLst>
            </p:cNvPr>
            <p:cNvCxnSpPr/>
            <p:nvPr userDrawn="1"/>
          </p:nvCxnSpPr>
          <p:spPr>
            <a:xfrm>
              <a:off x="969264" y="10242450"/>
              <a:ext cx="59436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6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510293" rtl="0" eaLnBrk="1" latinLnBrk="0" hangingPunct="1">
        <a:lnSpc>
          <a:spcPct val="90000"/>
        </a:lnSpc>
        <a:spcBef>
          <a:spcPct val="0"/>
        </a:spcBef>
        <a:buNone/>
        <a:defRPr sz="1786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None/>
        <a:defRPr sz="1004" kern="1200">
          <a:solidFill>
            <a:schemeClr val="tx2"/>
          </a:solidFill>
          <a:latin typeface="+mn-lt"/>
          <a:ea typeface="+mn-ea"/>
          <a:cs typeface="+mn-cs"/>
        </a:defRPr>
      </a:lvl1pPr>
      <a:lvl2pPr marL="382720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893" kern="1200">
          <a:solidFill>
            <a:schemeClr val="tx2"/>
          </a:solidFill>
          <a:latin typeface="+mn-lt"/>
          <a:ea typeface="+mn-ea"/>
          <a:cs typeface="+mn-cs"/>
        </a:defRPr>
      </a:lvl2pPr>
      <a:lvl3pPr marL="637866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781" kern="1200">
          <a:solidFill>
            <a:schemeClr val="tx2"/>
          </a:solidFill>
          <a:latin typeface="+mn-lt"/>
          <a:ea typeface="+mn-ea"/>
          <a:cs typeface="+mn-cs"/>
        </a:defRPr>
      </a:lvl3pPr>
      <a:lvl4pPr marL="893012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670" kern="1200">
          <a:solidFill>
            <a:schemeClr val="tx2"/>
          </a:solidFill>
          <a:latin typeface="+mn-lt"/>
          <a:ea typeface="+mn-ea"/>
          <a:cs typeface="+mn-cs"/>
        </a:defRPr>
      </a:lvl4pPr>
      <a:lvl5pPr marL="1148159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558" kern="1200">
          <a:solidFill>
            <a:schemeClr val="tx2"/>
          </a:solidFill>
          <a:latin typeface="+mn-lt"/>
          <a:ea typeface="+mn-ea"/>
          <a:cs typeface="+mn-cs"/>
        </a:defRPr>
      </a:lvl5pPr>
      <a:lvl6pPr marL="1403305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658452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913598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2168744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1pPr>
      <a:lvl2pPr marL="255146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2pPr>
      <a:lvl3pPr marL="510293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765439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4pPr>
      <a:lvl5pPr marL="1020586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5pPr>
      <a:lvl6pPr marL="1275732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530878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86025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2041171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BD42051B-E73B-4212-999D-915B920615F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85" y="2160990"/>
            <a:ext cx="1645920" cy="923098"/>
          </a:xfrm>
          <a:prstGeom prst="rect">
            <a:avLst/>
          </a:prstGeom>
        </p:spPr>
      </p:pic>
      <p:pic>
        <p:nvPicPr>
          <p:cNvPr id="5" name="图片 6">
            <a:extLst>
              <a:ext uri="{FF2B5EF4-FFF2-40B4-BE49-F238E27FC236}">
                <a16:creationId xmlns:a16="http://schemas.microsoft.com/office/drawing/2014/main" id="{EDB4FD36-B484-44CC-98EF-51A5022BEB6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42603" y="1749510"/>
            <a:ext cx="914398" cy="1737360"/>
          </a:xfrm>
          <a:prstGeom prst="rect">
            <a:avLst/>
          </a:prstGeom>
        </p:spPr>
      </p:pic>
      <p:pic>
        <p:nvPicPr>
          <p:cNvPr id="6" name="图片 10">
            <a:extLst>
              <a:ext uri="{FF2B5EF4-FFF2-40B4-BE49-F238E27FC236}">
                <a16:creationId xmlns:a16="http://schemas.microsoft.com/office/drawing/2014/main" id="{F30D3179-B88E-4927-8D3C-B0C10BCD69F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839130"/>
            <a:ext cx="1737360" cy="914400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C0C10CE9-AFB3-4F31-B9D3-E26085CFDA3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85" y="839130"/>
            <a:ext cx="1645920" cy="914400"/>
          </a:xfrm>
          <a:prstGeom prst="rect">
            <a:avLst/>
          </a:prstGeom>
        </p:spPr>
      </p:pic>
      <p:sp>
        <p:nvSpPr>
          <p:cNvPr id="10" name="文本框 17">
            <a:extLst>
              <a:ext uri="{FF2B5EF4-FFF2-40B4-BE49-F238E27FC236}">
                <a16:creationId xmlns:a16="http://schemas.microsoft.com/office/drawing/2014/main" id="{C7FE1A37-877F-48B3-8D27-A408B6520C9B}"/>
              </a:ext>
            </a:extLst>
          </p:cNvPr>
          <p:cNvSpPr txBox="1"/>
          <p:nvPr/>
        </p:nvSpPr>
        <p:spPr>
          <a:xfrm>
            <a:off x="1224137" y="3079261"/>
            <a:ext cx="153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4. </a:t>
            </a:r>
            <a:r>
              <a:rPr lang="zh-CN" altLang="en-US" sz="1200" dirty="0">
                <a:solidFill>
                  <a:srgbClr val="000000"/>
                </a:solidFill>
              </a:rPr>
              <a:t>相机，镜头支架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09195BC9-423E-4685-8C7E-3274A6C55379}"/>
              </a:ext>
            </a:extLst>
          </p:cNvPr>
          <p:cNvSpPr txBox="1"/>
          <p:nvPr/>
        </p:nvSpPr>
        <p:spPr>
          <a:xfrm>
            <a:off x="3544185" y="3079261"/>
            <a:ext cx="127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5. </a:t>
            </a:r>
            <a:r>
              <a:rPr lang="zh-CN" altLang="en-US" sz="1200" dirty="0">
                <a:solidFill>
                  <a:srgbClr val="000000"/>
                </a:solidFill>
              </a:rPr>
              <a:t>照明单元支架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B362F4-D350-4A68-81B6-FF89F8773E15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9463" y="3127397"/>
            <a:ext cx="853437" cy="1737361"/>
          </a:xfrm>
          <a:prstGeom prst="rect">
            <a:avLst/>
          </a:prstGeom>
        </p:spPr>
      </p:pic>
      <p:pic>
        <p:nvPicPr>
          <p:cNvPr id="14" name="图片 20">
            <a:extLst>
              <a:ext uri="{FF2B5EF4-FFF2-40B4-BE49-F238E27FC236}">
                <a16:creationId xmlns:a16="http://schemas.microsoft.com/office/drawing/2014/main" id="{2082744F-69E0-438B-B234-5F48FF5E5C5C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08" y="2160990"/>
            <a:ext cx="1041031" cy="899948"/>
          </a:xfrm>
          <a:prstGeom prst="rect">
            <a:avLst/>
          </a:prstGeom>
        </p:spPr>
      </p:pic>
      <p:sp>
        <p:nvSpPr>
          <p:cNvPr id="15" name="文本框 21">
            <a:extLst>
              <a:ext uri="{FF2B5EF4-FFF2-40B4-BE49-F238E27FC236}">
                <a16:creationId xmlns:a16="http://schemas.microsoft.com/office/drawing/2014/main" id="{855AA944-EE52-4470-B484-181D2CECBBA6}"/>
              </a:ext>
            </a:extLst>
          </p:cNvPr>
          <p:cNvSpPr txBox="1"/>
          <p:nvPr/>
        </p:nvSpPr>
        <p:spPr>
          <a:xfrm>
            <a:off x="5573717" y="307926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6. </a:t>
            </a:r>
            <a:r>
              <a:rPr lang="zh-CN" altLang="en-US" sz="1200" dirty="0">
                <a:solidFill>
                  <a:srgbClr val="000000"/>
                </a:solidFill>
              </a:rPr>
              <a:t>相机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文本框 22">
            <a:extLst>
              <a:ext uri="{FF2B5EF4-FFF2-40B4-BE49-F238E27FC236}">
                <a16:creationId xmlns:a16="http://schemas.microsoft.com/office/drawing/2014/main" id="{C486918D-2C5C-4B05-AB6B-BF3274EFC040}"/>
              </a:ext>
            </a:extLst>
          </p:cNvPr>
          <p:cNvSpPr txBox="1"/>
          <p:nvPr/>
        </p:nvSpPr>
        <p:spPr>
          <a:xfrm>
            <a:off x="3807098" y="44222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8. </a:t>
            </a:r>
            <a:r>
              <a:rPr lang="zh-CN" altLang="en-US" sz="1200" dirty="0">
                <a:solidFill>
                  <a:srgbClr val="000000"/>
                </a:solidFill>
              </a:rPr>
              <a:t>镜头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35982E8C-15D4-45E7-B147-C36157D5F6B0}"/>
              </a:ext>
            </a:extLst>
          </p:cNvPr>
          <p:cNvSpPr txBox="1"/>
          <p:nvPr/>
        </p:nvSpPr>
        <p:spPr>
          <a:xfrm>
            <a:off x="1309492" y="4422299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0000"/>
                </a:solidFill>
              </a:rPr>
              <a:t>7. </a:t>
            </a:r>
            <a:r>
              <a:rPr lang="zh-CN" altLang="en-US" sz="1200" dirty="0">
                <a:solidFill>
                  <a:srgbClr val="000000"/>
                </a:solidFill>
              </a:rPr>
              <a:t>照明单元控制器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A49C0C-B6F2-4EA1-BEFB-D4F0B94A0DF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564567" y="3569358"/>
            <a:ext cx="696905" cy="8510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6AB1D6-5208-43D2-A777-F3067998A1EE}"/>
              </a:ext>
            </a:extLst>
          </p:cNvPr>
          <p:cNvSpPr/>
          <p:nvPr/>
        </p:nvSpPr>
        <p:spPr>
          <a:xfrm>
            <a:off x="5537244" y="4422299"/>
            <a:ext cx="663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9. U </a:t>
            </a:r>
            <a:r>
              <a:rPr lang="zh-CN" altLang="en-US" sz="1200" dirty="0">
                <a:solidFill>
                  <a:srgbClr val="000000"/>
                </a:solidFill>
              </a:rPr>
              <a:t>盘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795A6-4CE7-4140-8CE7-CC64DD035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706" y="4893639"/>
            <a:ext cx="562913" cy="6472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6BB87AD-BE79-4EED-921A-B984152EB43D}"/>
              </a:ext>
            </a:extLst>
          </p:cNvPr>
          <p:cNvSpPr/>
          <p:nvPr/>
        </p:nvSpPr>
        <p:spPr>
          <a:xfrm>
            <a:off x="3600399" y="5586554"/>
            <a:ext cx="1002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11.</a:t>
            </a:r>
            <a:r>
              <a:rPr lang="zh-CN" altLang="en-US" sz="1200" dirty="0">
                <a:solidFill>
                  <a:srgbClr val="000000"/>
                </a:solidFill>
              </a:rPr>
              <a:t>用户手册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2" name="图片 5">
            <a:extLst>
              <a:ext uri="{FF2B5EF4-FFF2-40B4-BE49-F238E27FC236}">
                <a16:creationId xmlns:a16="http://schemas.microsoft.com/office/drawing/2014/main" id="{676449F4-1F18-48A9-BB57-467B17CFEC39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13" y="839130"/>
            <a:ext cx="1091687" cy="908384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23" name="文本框 15">
            <a:extLst>
              <a:ext uri="{FF2B5EF4-FFF2-40B4-BE49-F238E27FC236}">
                <a16:creationId xmlns:a16="http://schemas.microsoft.com/office/drawing/2014/main" id="{AEC5B624-8557-4E1C-916D-8A18D641584C}"/>
              </a:ext>
            </a:extLst>
          </p:cNvPr>
          <p:cNvSpPr txBox="1"/>
          <p:nvPr/>
        </p:nvSpPr>
        <p:spPr>
          <a:xfrm>
            <a:off x="5117117" y="1751549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0000"/>
                </a:solidFill>
              </a:rPr>
              <a:t>3. M6*16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484DF0-6240-41C8-81AB-307D3FF52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5739" y="4893639"/>
            <a:ext cx="549327" cy="6316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C25C78E-5A7D-40FC-B642-E6EE44D31EAF}"/>
              </a:ext>
            </a:extLst>
          </p:cNvPr>
          <p:cNvSpPr/>
          <p:nvPr/>
        </p:nvSpPr>
        <p:spPr>
          <a:xfrm>
            <a:off x="5362515" y="5586554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12.</a:t>
            </a:r>
            <a:r>
              <a:rPr lang="zh-CN" altLang="en-US" sz="1200" dirty="0">
                <a:solidFill>
                  <a:srgbClr val="000000"/>
                </a:solidFill>
              </a:rPr>
              <a:t>快速入门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39935C-C321-4B5F-9039-3A730996A8EA}"/>
              </a:ext>
            </a:extLst>
          </p:cNvPr>
          <p:cNvGrpSpPr/>
          <p:nvPr/>
        </p:nvGrpSpPr>
        <p:grpSpPr>
          <a:xfrm>
            <a:off x="971005" y="3569358"/>
            <a:ext cx="2040587" cy="853437"/>
            <a:chOff x="3381637" y="4165364"/>
            <a:chExt cx="2108792" cy="853437"/>
          </a:xfrm>
        </p:grpSpPr>
        <p:pic>
          <p:nvPicPr>
            <p:cNvPr id="13" name="图片 13">
              <a:extLst>
                <a:ext uri="{FF2B5EF4-FFF2-40B4-BE49-F238E27FC236}">
                  <a16:creationId xmlns:a16="http://schemas.microsoft.com/office/drawing/2014/main" id="{25C10B9D-0109-450A-AD20-4F92BE82FC6B}"/>
                </a:ext>
              </a:extLst>
            </p:cNvPr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637" y="4165364"/>
              <a:ext cx="1116965" cy="853437"/>
            </a:xfrm>
            <a:prstGeom prst="rect">
              <a:avLst/>
            </a:prstGeom>
          </p:spPr>
        </p:pic>
        <p:pic>
          <p:nvPicPr>
            <p:cNvPr id="26" name="图片 3">
              <a:extLst>
                <a:ext uri="{FF2B5EF4-FFF2-40B4-BE49-F238E27FC236}">
                  <a16:creationId xmlns:a16="http://schemas.microsoft.com/office/drawing/2014/main" id="{B5D12972-B34E-4C7C-948E-D2687A031CF3}"/>
                </a:ext>
              </a:extLst>
            </p:cNvPr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602" y="4165364"/>
              <a:ext cx="991827" cy="853437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ABE7546-697F-409F-86E2-BAE350A81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10460"/>
              </p:ext>
            </p:extLst>
          </p:nvPr>
        </p:nvGraphicFramePr>
        <p:xfrm>
          <a:off x="1295000" y="5849962"/>
          <a:ext cx="502705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835088631"/>
                    </a:ext>
                  </a:extLst>
                </a:gridCol>
                <a:gridCol w="2476918">
                  <a:extLst>
                    <a:ext uri="{9D8B030D-6E8A-4147-A177-3AD203B41FA5}">
                      <a16:colId xmlns:a16="http://schemas.microsoft.com/office/drawing/2014/main" val="3426721639"/>
                    </a:ext>
                  </a:extLst>
                </a:gridCol>
                <a:gridCol w="1468018">
                  <a:extLst>
                    <a:ext uri="{9D8B030D-6E8A-4147-A177-3AD203B41FA5}">
                      <a16:colId xmlns:a16="http://schemas.microsoft.com/office/drawing/2014/main" val="1408091679"/>
                    </a:ext>
                  </a:extLst>
                </a:gridCol>
              </a:tblGrid>
              <a:tr h="307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>
                    <a:solidFill>
                      <a:srgbClr val="E98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Name</a:t>
                      </a:r>
                    </a:p>
                  </a:txBody>
                  <a:tcPr>
                    <a:solidFill>
                      <a:srgbClr val="E98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>
                    <a:solidFill>
                      <a:srgbClr val="E9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5677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底座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97829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中心杆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76130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M6*16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72278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相机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镜头支架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39307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照明单元支架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11269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相机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25262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照明单元控制器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01486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镜头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46182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盘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73468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白平衡板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1410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用户手册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7510"/>
                  </a:ext>
                </a:extLst>
              </a:tr>
              <a:tr h="279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</a:rPr>
                        <a:t>快速入门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4322"/>
                  </a:ext>
                </a:extLst>
              </a:tr>
            </a:tbl>
          </a:graphicData>
        </a:graphic>
      </p:graphicFrame>
      <p:sp>
        <p:nvSpPr>
          <p:cNvPr id="28" name="文本框 17">
            <a:extLst>
              <a:ext uri="{FF2B5EF4-FFF2-40B4-BE49-F238E27FC236}">
                <a16:creationId xmlns:a16="http://schemas.microsoft.com/office/drawing/2014/main" id="{010B34C7-9D97-4E40-BFE9-B4DC6F3A023F}"/>
              </a:ext>
            </a:extLst>
          </p:cNvPr>
          <p:cNvSpPr txBox="1"/>
          <p:nvPr/>
        </p:nvSpPr>
        <p:spPr>
          <a:xfrm>
            <a:off x="1416287" y="1751549"/>
            <a:ext cx="115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1. </a:t>
            </a:r>
            <a:r>
              <a:rPr lang="zh-CN" altLang="en-US" sz="1200" dirty="0">
                <a:solidFill>
                  <a:srgbClr val="000000"/>
                </a:solidFill>
              </a:rPr>
              <a:t>底座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文本框 16">
            <a:extLst>
              <a:ext uri="{FF2B5EF4-FFF2-40B4-BE49-F238E27FC236}">
                <a16:creationId xmlns:a16="http://schemas.microsoft.com/office/drawing/2014/main" id="{8E55BC35-B9FF-4A50-9F36-1BA069263CAD}"/>
              </a:ext>
            </a:extLst>
          </p:cNvPr>
          <p:cNvSpPr txBox="1"/>
          <p:nvPr/>
        </p:nvSpPr>
        <p:spPr>
          <a:xfrm>
            <a:off x="3771298" y="1751549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2. </a:t>
            </a:r>
            <a:r>
              <a:rPr lang="zh-CN" altLang="en-US" sz="1200" dirty="0">
                <a:solidFill>
                  <a:srgbClr val="000000"/>
                </a:solidFill>
              </a:rPr>
              <a:t>中心杆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863283-769D-44D6-A516-61F227E4DCBF}"/>
              </a:ext>
            </a:extLst>
          </p:cNvPr>
          <p:cNvSpPr/>
          <p:nvPr/>
        </p:nvSpPr>
        <p:spPr>
          <a:xfrm>
            <a:off x="1535917" y="5586554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10. </a:t>
            </a:r>
            <a:r>
              <a:rPr lang="zh-CN" altLang="en-US" sz="1200" dirty="0">
                <a:solidFill>
                  <a:srgbClr val="000000"/>
                </a:solidFill>
              </a:rPr>
              <a:t>白平衡板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05F9AC93-70C9-49E9-B98E-1FF93C031190}"/>
              </a:ext>
            </a:extLst>
          </p:cNvPr>
          <p:cNvSpPr txBox="1">
            <a:spLocks/>
          </p:cNvSpPr>
          <p:nvPr/>
        </p:nvSpPr>
        <p:spPr>
          <a:xfrm>
            <a:off x="683493" y="228143"/>
            <a:ext cx="4274212" cy="4320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510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二维</a:t>
            </a:r>
            <a:r>
              <a:rPr lang="en-US" altLang="zh-CN" sz="2400" dirty="0">
                <a:solidFill>
                  <a:schemeClr val="bg1"/>
                </a:solidFill>
              </a:rPr>
              <a:t>AI</a:t>
            </a:r>
            <a:r>
              <a:rPr lang="zh-CN" altLang="en-US" sz="2400" dirty="0">
                <a:solidFill>
                  <a:schemeClr val="bg1"/>
                </a:solidFill>
              </a:rPr>
              <a:t>缺陷检测方案组件清单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146080D-EE30-4546-A937-6E9F59C319A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8" y="4899103"/>
            <a:ext cx="614389" cy="6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7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REVISION" val="32"/>
</p:tagLst>
</file>

<file path=ppt/theme/theme1.xml><?xml version="1.0" encoding="utf-8"?>
<a:theme xmlns:a="http://schemas.openxmlformats.org/drawingml/2006/main" name="Odd Page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_PPT_Temp_16x9_2016" id="{D4EA7EB1-4BA1-4B5F-86A7-A50AD7127F37}" vid="{4595E0E9-71F6-4C6E-8408-3C58E45B02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2B5C0D123154E83EEDDF14CBEF32E" ma:contentTypeVersion="0" ma:contentTypeDescription="Create a new document." ma:contentTypeScope="" ma:versionID="22ee77dd50c12583943193b282d339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37d72b550ba97084538ab34685159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41B3B1-9CD8-4C31-99CE-E51A645711F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765F5E-49F8-4B39-A4BB-8C779D302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05A99B-F224-4724-AD4D-1A1A0C36A8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TE_PPT_Temp_16x9_2016</Template>
  <TotalTime>972</TotalTime>
  <Words>152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Odd Page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MiaoMiao</dc:creator>
  <cp:lastModifiedBy>Zhang, Rong</cp:lastModifiedBy>
  <cp:revision>162</cp:revision>
  <dcterms:created xsi:type="dcterms:W3CDTF">2014-06-10T05:44:34Z</dcterms:created>
  <dcterms:modified xsi:type="dcterms:W3CDTF">2021-11-23T02:12:26Z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0x010100A702B5C0D123154E83EEDDF14CBEF32E</vt:lpwstr>
  </property>
</Properties>
</file>