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0"/>
  </p:normalViewPr>
  <p:slideViewPr>
    <p:cSldViewPr snapToGrid="0" snapToObjects="1">
      <p:cViewPr>
        <p:scale>
          <a:sx n="89" d="100"/>
          <a:sy n="89" d="100"/>
        </p:scale>
        <p:origin x="133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AFBF35-4BAD-DA4C-BCF4-24624056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6539BF-FB85-1842-A3FA-03593FDB1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05A168-56B6-B948-A741-0CFB660C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C9B-06E8-6D40-A858-CCA05D44BDF0}" type="datetimeFigureOut">
              <a:rPr kumimoji="1" lang="zh-TW" altLang="en-US" smtClean="0"/>
              <a:t>2021/7/9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07EAB1-7DBE-9E42-B457-6ADD6F8D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2D0C33-7744-2643-B496-D9431FC9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F49A-94CA-714B-A609-BCA246262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146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0FCC3-97E4-CC48-8B35-2C215C62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5088C8-65F4-AF47-8EEC-B1C64A622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FA33D4-B672-8046-94B0-45CF2538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C9B-06E8-6D40-A858-CCA05D44BDF0}" type="datetimeFigureOut">
              <a:rPr kumimoji="1" lang="zh-TW" altLang="en-US" smtClean="0"/>
              <a:t>2021/7/9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D72C77-A372-4240-AA9A-A78FE1AA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DC843A-5CAD-F143-B984-805EE237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F49A-94CA-714B-A609-BCA246262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414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DB23F2-D66F-4943-BBFE-ECA0D2127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911533-77FC-344D-A649-5B7360305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C2FBBC-AF46-9C48-B093-D7086DDA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C9B-06E8-6D40-A858-CCA05D44BDF0}" type="datetimeFigureOut">
              <a:rPr kumimoji="1" lang="zh-TW" altLang="en-US" smtClean="0"/>
              <a:t>2021/7/9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8999C4-1B58-024F-B369-9C5AC2B1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5DB6F2-3D09-4A4B-973B-84ABB355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F49A-94CA-714B-A609-BCA246262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582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52F1C-8261-0D4C-B0FD-C31FA76D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9044E4-2E7A-3842-BC53-A6A36C03E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DD70EE-2283-4646-B330-D6171F8F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C9B-06E8-6D40-A858-CCA05D44BDF0}" type="datetimeFigureOut">
              <a:rPr kumimoji="1" lang="zh-TW" altLang="en-US" smtClean="0"/>
              <a:t>2021/7/9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3B3A6B-A368-4A46-8222-4414C153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3071E1-90B7-744D-8BF3-63BCB438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F49A-94CA-714B-A609-BCA246262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167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AE2C0-4AD6-A54A-A248-7C198253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5EDD5B-0CFB-6B43-A81D-4CFD95612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F3735C-6970-FE45-8171-A5079F77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C9B-06E8-6D40-A858-CCA05D44BDF0}" type="datetimeFigureOut">
              <a:rPr kumimoji="1" lang="zh-TW" altLang="en-US" smtClean="0"/>
              <a:t>2021/7/9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D8453E-6352-1949-84F1-00A7F31E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277903-0FFD-C74E-8530-97802FD7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F49A-94CA-714B-A609-BCA246262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099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75ACF-9947-F149-B6C0-804D5DE2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A05ECB-D44F-5944-8B9D-E7E2A3647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FDC4C6-3C79-E147-9F76-9184631DD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5900A4-44FB-9C49-9E61-90653E13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C9B-06E8-6D40-A858-CCA05D44BDF0}" type="datetimeFigureOut">
              <a:rPr kumimoji="1" lang="zh-TW" altLang="en-US" smtClean="0"/>
              <a:t>2021/7/9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BE2DB9-2F7D-FE42-9367-36FC0BBC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2BD427-F794-664F-94A4-6DD4945D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F49A-94CA-714B-A609-BCA246262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046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ED549-9891-B640-A725-7BE3FCB7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0EC611-94C0-AA4F-990F-87C1AAB7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738AC4-235C-3441-815C-0F12E90BA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35636B-F305-CC47-B991-72FDEC09C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342124D-E609-FF4C-9C55-B2513A3A7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21C7ADF-4EBB-D943-BE32-8097D0CC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C9B-06E8-6D40-A858-CCA05D44BDF0}" type="datetimeFigureOut">
              <a:rPr kumimoji="1" lang="zh-TW" altLang="en-US" smtClean="0"/>
              <a:t>2021/7/9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6B0851D-AFA0-8F44-8A8A-71EA38A9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F864A28-FEBE-334A-930E-DDAF1CEC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F49A-94CA-714B-A609-BCA246262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362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179B46-8F0B-A54C-8B76-09A75FFB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33655D-7CAD-2E40-A947-4977968D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C9B-06E8-6D40-A858-CCA05D44BDF0}" type="datetimeFigureOut">
              <a:rPr kumimoji="1" lang="zh-TW" altLang="en-US" smtClean="0"/>
              <a:t>2021/7/9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262E13-9472-AF45-B1C4-D7550B4B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551B7D-CAD6-884B-AB72-67958A80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F49A-94CA-714B-A609-BCA246262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649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DC77906-408B-1A49-A807-EAB189E0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C9B-06E8-6D40-A858-CCA05D44BDF0}" type="datetimeFigureOut">
              <a:rPr kumimoji="1" lang="zh-TW" altLang="en-US" smtClean="0"/>
              <a:t>2021/7/9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685E888-24AC-7044-BD53-C9ECE51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06C057-0CE5-8346-9D9C-7A9D09B0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F49A-94CA-714B-A609-BCA246262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910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111D5-6CFF-0543-8C72-AAE8C3A0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71307F-760F-6D4A-809F-A14BEBD8A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1AE906-3135-8B49-BAE8-CF7EAF50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D2D6CC-99FD-1248-A754-56656BE2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C9B-06E8-6D40-A858-CCA05D44BDF0}" type="datetimeFigureOut">
              <a:rPr kumimoji="1" lang="zh-TW" altLang="en-US" smtClean="0"/>
              <a:t>2021/7/9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111B2B-316F-AE47-8F44-26378A09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3B6F21-5632-424B-BE5A-29A56877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F49A-94CA-714B-A609-BCA246262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971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3573A-8769-1142-B263-6CF9E0FC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144FF75-8716-D243-ACA0-6B5D6AD8D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E1566C-4EDF-ED40-BF77-8B35D5941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2D7FD0-90E9-7042-8227-E8E9B012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C9B-06E8-6D40-A858-CCA05D44BDF0}" type="datetimeFigureOut">
              <a:rPr kumimoji="1" lang="zh-TW" altLang="en-US" smtClean="0"/>
              <a:t>2021/7/9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A406CD-5EE1-0B4C-9A47-41979D16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74CB56-7D3E-E44B-BFC5-6F0855E9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F49A-94CA-714B-A609-BCA246262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337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433F47-87FC-584B-B4C6-16FD5526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FA56D8-372F-1847-AD78-84F9EFC8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9BF8B8-A44B-3242-AFB7-64E83CEFF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64C9B-06E8-6D40-A858-CCA05D44BDF0}" type="datetimeFigureOut">
              <a:rPr kumimoji="1" lang="zh-TW" altLang="en-US" smtClean="0"/>
              <a:t>2021/7/9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1C7A84-6C97-4D41-9011-4FA6A27DB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D58877-646D-0542-8907-70E815177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7F49A-94CA-714B-A609-BCA246262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750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AB0AD38-EF2A-124E-AFFD-AE3F678BF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406" y="1424821"/>
            <a:ext cx="1633404" cy="400835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7BBF261-1517-284D-A99F-1C635D0197C2}"/>
              </a:ext>
            </a:extLst>
          </p:cNvPr>
          <p:cNvSpPr txBox="1"/>
          <p:nvPr/>
        </p:nvSpPr>
        <p:spPr>
          <a:xfrm>
            <a:off x="3512457" y="4122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1028" name="Picture 4" descr="IMU Breakout - MPU-9250 - Wiki">
            <a:extLst>
              <a:ext uri="{FF2B5EF4-FFF2-40B4-BE49-F238E27FC236}">
                <a16:creationId xmlns:a16="http://schemas.microsoft.com/office/drawing/2014/main" id="{87CCB1C6-A654-FA41-A4A0-CFA03785E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5" t="23193" r="9975" b="15268"/>
          <a:stretch/>
        </p:blipFill>
        <p:spPr bwMode="auto">
          <a:xfrm rot="5400000">
            <a:off x="9851311" y="2590137"/>
            <a:ext cx="2169104" cy="163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1335C29-EC8A-224C-AED9-0B57638C5A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75" t="615" r="20138" b="-615"/>
          <a:stretch/>
        </p:blipFill>
        <p:spPr>
          <a:xfrm>
            <a:off x="858157" y="2203902"/>
            <a:ext cx="2538186" cy="2450194"/>
          </a:xfrm>
          <a:prstGeom prst="rect">
            <a:avLst/>
          </a:prstGeom>
        </p:spPr>
      </p:pic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CE19842B-AF64-F64F-BE3D-6DC5B1D8AFE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396343" y="3429000"/>
            <a:ext cx="226206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99264BA4-8072-C646-8151-3841C3A43C40}"/>
              </a:ext>
            </a:extLst>
          </p:cNvPr>
          <p:cNvCxnSpPr>
            <a:cxnSpLocks/>
            <a:stCxn id="1028" idx="2"/>
            <a:endCxn id="4" idx="3"/>
          </p:cNvCxnSpPr>
          <p:nvPr/>
        </p:nvCxnSpPr>
        <p:spPr>
          <a:xfrm flipH="1">
            <a:off x="7291810" y="3406839"/>
            <a:ext cx="2827351" cy="221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5963CFE-2753-454F-8106-24C9961F55B7}"/>
              </a:ext>
            </a:extLst>
          </p:cNvPr>
          <p:cNvSpPr txBox="1"/>
          <p:nvPr/>
        </p:nvSpPr>
        <p:spPr>
          <a:xfrm>
            <a:off x="10119163" y="5679921"/>
            <a:ext cx="1843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MPU9250</a:t>
            </a:r>
            <a:endParaRPr kumimoji="1" lang="zh-TW" altLang="en-US" sz="3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C8AB982-15C1-5946-B302-D7A4C5B8EFC0}"/>
              </a:ext>
            </a:extLst>
          </p:cNvPr>
          <p:cNvSpPr txBox="1"/>
          <p:nvPr/>
        </p:nvSpPr>
        <p:spPr>
          <a:xfrm>
            <a:off x="4945490" y="5659931"/>
            <a:ext cx="3059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LINKSMART 7688</a:t>
            </a:r>
            <a:endParaRPr kumimoji="1" lang="zh-TW" altLang="en-US" sz="3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850E1C8-6FD7-2E4A-BA00-278A129F81DA}"/>
              </a:ext>
            </a:extLst>
          </p:cNvPr>
          <p:cNvSpPr txBox="1"/>
          <p:nvPr/>
        </p:nvSpPr>
        <p:spPr>
          <a:xfrm>
            <a:off x="8080496" y="2946292"/>
            <a:ext cx="105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I2C</a:t>
            </a:r>
            <a:endParaRPr kumimoji="1"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59A5171-103C-1F4C-915F-454F4F39CC6D}"/>
              </a:ext>
            </a:extLst>
          </p:cNvPr>
          <p:cNvSpPr txBox="1"/>
          <p:nvPr/>
        </p:nvSpPr>
        <p:spPr>
          <a:xfrm>
            <a:off x="1136658" y="5688960"/>
            <a:ext cx="1981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DATA BASE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2081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8AC6261-BD42-EA4B-9BE9-C7DD27020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64" y="1123527"/>
            <a:ext cx="1876455" cy="460480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50466367-4EE1-C640-9FB0-C1FC9C9A0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676" y="1471592"/>
            <a:ext cx="3537345" cy="390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LinkIt Smart 7688 Duo - Seeed Wiki">
            <a:extLst>
              <a:ext uri="{FF2B5EF4-FFF2-40B4-BE49-F238E27FC236}">
                <a16:creationId xmlns:a16="http://schemas.microsoft.com/office/drawing/2014/main" id="{DA75DCBB-AD48-9E4B-A8D5-3C5FC5DAD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618496" y="1889076"/>
            <a:ext cx="4604800" cy="307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6C7578C3-2003-6C40-86D2-5C83DE570BC1}"/>
              </a:ext>
            </a:extLst>
          </p:cNvPr>
          <p:cNvCxnSpPr>
            <a:cxnSpLocks/>
          </p:cNvCxnSpPr>
          <p:nvPr/>
        </p:nvCxnSpPr>
        <p:spPr>
          <a:xfrm flipH="1">
            <a:off x="7445829" y="2819400"/>
            <a:ext cx="2664256" cy="1128486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DFD49729-F858-1341-9C57-CB0305745502}"/>
              </a:ext>
            </a:extLst>
          </p:cNvPr>
          <p:cNvCxnSpPr>
            <a:cxnSpLocks/>
          </p:cNvCxnSpPr>
          <p:nvPr/>
        </p:nvCxnSpPr>
        <p:spPr>
          <a:xfrm flipV="1">
            <a:off x="2904599" y="2702373"/>
            <a:ext cx="1797025" cy="117027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框架 7">
            <a:extLst>
              <a:ext uri="{FF2B5EF4-FFF2-40B4-BE49-F238E27FC236}">
                <a16:creationId xmlns:a16="http://schemas.microsoft.com/office/drawing/2014/main" id="{B9C75AF2-55BD-B84E-A76A-5C72AE959C3A}"/>
              </a:ext>
            </a:extLst>
          </p:cNvPr>
          <p:cNvSpPr/>
          <p:nvPr/>
        </p:nvSpPr>
        <p:spPr>
          <a:xfrm>
            <a:off x="1421396" y="1471592"/>
            <a:ext cx="1483204" cy="2694008"/>
          </a:xfrm>
          <a:prstGeom prst="frame">
            <a:avLst>
              <a:gd name="adj1" fmla="val 66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05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0A7A395-127F-B74D-9D0D-C95C8C9AF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67477"/>
              </p:ext>
            </p:extLst>
          </p:nvPr>
        </p:nvGraphicFramePr>
        <p:xfrm>
          <a:off x="1126095" y="1462504"/>
          <a:ext cx="9939812" cy="3932995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4422611">
                  <a:extLst>
                    <a:ext uri="{9D8B030D-6E8A-4147-A177-3AD203B41FA5}">
                      <a16:colId xmlns:a16="http://schemas.microsoft.com/office/drawing/2014/main" val="898495471"/>
                    </a:ext>
                  </a:extLst>
                </a:gridCol>
                <a:gridCol w="2969035">
                  <a:extLst>
                    <a:ext uri="{9D8B030D-6E8A-4147-A177-3AD203B41FA5}">
                      <a16:colId xmlns:a16="http://schemas.microsoft.com/office/drawing/2014/main" val="2852314419"/>
                    </a:ext>
                  </a:extLst>
                </a:gridCol>
                <a:gridCol w="2548166">
                  <a:extLst>
                    <a:ext uri="{9D8B030D-6E8A-4147-A177-3AD203B41FA5}">
                      <a16:colId xmlns:a16="http://schemas.microsoft.com/office/drawing/2014/main" val="3892951613"/>
                    </a:ext>
                  </a:extLst>
                </a:gridCol>
              </a:tblGrid>
              <a:tr h="786599">
                <a:tc>
                  <a:txBody>
                    <a:bodyPr/>
                    <a:lstStyle/>
                    <a:p>
                      <a:pPr algn="ctr" fontAlgn="ctr"/>
                      <a:r>
                        <a:rPr lang="en" sz="3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MCU</a:t>
                      </a:r>
                      <a:endParaRPr lang="en" sz="3300" b="0" i="0" u="none" strike="noStrike" cap="none" spc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9645" marR="19645" marT="19645" marB="18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資料庫</a:t>
                      </a:r>
                      <a:endParaRPr lang="zh-TW" altLang="en-US" sz="3300" b="0" i="0" u="none" strike="noStrike" cap="none" spc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9645" marR="19645" marT="19645" marB="1885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輸入頻率</a:t>
                      </a:r>
                      <a:endParaRPr lang="zh-TW" altLang="en-US" sz="3300" b="0" i="0" u="none" strike="noStrike" cap="none" spc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9645" marR="19645" marT="19645" marB="1885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463262"/>
                  </a:ext>
                </a:extLst>
              </a:tr>
              <a:tr h="786599">
                <a:tc>
                  <a:txBody>
                    <a:bodyPr/>
                    <a:lstStyle/>
                    <a:p>
                      <a:pPr algn="ctr" fontAlgn="ctr"/>
                      <a:r>
                        <a:rPr lang="en" sz="3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linkit (atmega32u4)</a:t>
                      </a:r>
                      <a:endParaRPr lang="en" sz="3300" b="0" i="0" u="none" strike="noStrike" cap="none" spc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9645" marR="19645" marT="19645" marB="18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3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" sz="3300" b="0" i="0" u="none" strike="noStrike" cap="none" spc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9645" marR="19645" marT="19645" marB="1885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3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300Hz</a:t>
                      </a:r>
                      <a:endParaRPr lang="en" sz="3300" b="0" i="0" u="none" strike="noStrike" cap="none" spc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9645" marR="19645" marT="19645" marB="1885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833925"/>
                  </a:ext>
                </a:extLst>
              </a:tr>
              <a:tr h="786599">
                <a:tc>
                  <a:txBody>
                    <a:bodyPr/>
                    <a:lstStyle/>
                    <a:p>
                      <a:pPr algn="ctr" fontAlgn="ctr"/>
                      <a:r>
                        <a:rPr lang="en" sz="3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linkit (atmega32u4) </a:t>
                      </a:r>
                      <a:endParaRPr lang="en" sz="3300" b="0" i="0" u="none" strike="noStrike" cap="none" spc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9645" marR="19645" marT="19645" marB="18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3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MongoDB</a:t>
                      </a:r>
                      <a:endParaRPr lang="en" sz="3300" b="0" i="0" u="none" strike="noStrike" cap="none" spc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9645" marR="19645" marT="19645" marB="1885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3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150Hz</a:t>
                      </a:r>
                      <a:endParaRPr lang="en" sz="3300" b="0" i="0" u="none" strike="noStrike" cap="none" spc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9645" marR="19645" marT="19645" marB="1885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806782"/>
                  </a:ext>
                </a:extLst>
              </a:tr>
              <a:tr h="786599">
                <a:tc>
                  <a:txBody>
                    <a:bodyPr/>
                    <a:lstStyle/>
                    <a:p>
                      <a:pPr algn="ctr" fontAlgn="ctr"/>
                      <a:r>
                        <a:rPr lang="en" sz="3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arduino mega (I2C)</a:t>
                      </a:r>
                      <a:endParaRPr lang="en" sz="3300" b="0" i="0" u="none" strike="noStrike" cap="none" spc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9645" marR="19645" marT="19645" marB="18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3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" sz="3300" b="0" i="0" u="none" strike="noStrike" cap="none" spc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9645" marR="19645" marT="19645" marB="1885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3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400-500 Hz</a:t>
                      </a:r>
                      <a:endParaRPr lang="en" sz="3300" b="0" i="0" u="none" strike="noStrike" cap="none" spc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9645" marR="19645" marT="19645" marB="1885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916282"/>
                  </a:ext>
                </a:extLst>
              </a:tr>
              <a:tr h="786599">
                <a:tc>
                  <a:txBody>
                    <a:bodyPr/>
                    <a:lstStyle/>
                    <a:p>
                      <a:pPr algn="ctr" fontAlgn="ctr"/>
                      <a:r>
                        <a:rPr lang="en" sz="3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arduino mega (SPI)</a:t>
                      </a:r>
                      <a:endParaRPr lang="en" sz="3300" b="0" i="0" u="none" strike="noStrike" cap="none" spc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9645" marR="19645" marT="19645" marB="18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3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" sz="3300" b="0" i="0" u="none" strike="noStrike" cap="none" spc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9645" marR="19645" marT="19645" marB="1885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3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300-400 Hz</a:t>
                      </a:r>
                      <a:endParaRPr lang="en" sz="3300" b="0" i="0" u="none" strike="noStrike" cap="none" spc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9645" marR="19645" marT="19645" marB="1885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5367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18E8601-AEAE-DE41-B321-2F3B4AA90AAF}"/>
              </a:ext>
            </a:extLst>
          </p:cNvPr>
          <p:cNvSpPr txBox="1"/>
          <p:nvPr/>
        </p:nvSpPr>
        <p:spPr>
          <a:xfrm>
            <a:off x="13682133" y="772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030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38</Words>
  <Application>Microsoft Macintosh PowerPoint</Application>
  <PresentationFormat>寬螢幕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楊孟軒</dc:creator>
  <cp:lastModifiedBy>楊孟軒</cp:lastModifiedBy>
  <cp:revision>5</cp:revision>
  <dcterms:created xsi:type="dcterms:W3CDTF">2021-07-09T05:49:05Z</dcterms:created>
  <dcterms:modified xsi:type="dcterms:W3CDTF">2021-07-09T07:23:23Z</dcterms:modified>
</cp:coreProperties>
</file>