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707-6CE9-4736-BAFD-93D27CD70AC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F518-3454-4DB5-BF35-E3E105C7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6380" y="385010"/>
            <a:ext cx="2245895" cy="2245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591" y="1852862"/>
            <a:ext cx="2245895" cy="22458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6169" y="1852861"/>
            <a:ext cx="2245895" cy="2245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2064" y="4612105"/>
            <a:ext cx="2245895" cy="224589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60696" y="4612105"/>
            <a:ext cx="2245895" cy="22458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2587" y="1154014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Punch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9221225" y="2621865"/>
            <a:ext cx="1016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Kick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8938" y="2621865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Block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98982" y="5381109"/>
            <a:ext cx="1192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Grab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4348" y="5381109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Charge</a:t>
            </a:r>
            <a:endParaRPr lang="en-US" sz="4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62274" y="1861900"/>
            <a:ext cx="1644317" cy="6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38085" y="2621865"/>
            <a:ext cx="749184" cy="199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7"/>
          </p:cNvCxnSpPr>
          <p:nvPr/>
        </p:nvCxnSpPr>
        <p:spPr>
          <a:xfrm flipH="1">
            <a:off x="8277687" y="3971437"/>
            <a:ext cx="727266" cy="9695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25452" y="3520986"/>
            <a:ext cx="3649580" cy="15759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7" idx="6"/>
          </p:cNvCxnSpPr>
          <p:nvPr/>
        </p:nvCxnSpPr>
        <p:spPr>
          <a:xfrm flipH="1">
            <a:off x="5317959" y="5735053"/>
            <a:ext cx="10427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072063" y="3329751"/>
            <a:ext cx="3504005" cy="1767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599295" y="3971437"/>
            <a:ext cx="755194" cy="9248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591387" y="2630905"/>
            <a:ext cx="939277" cy="19811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047999" y="1852861"/>
            <a:ext cx="1645770" cy="596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6"/>
          </p:cNvCxnSpPr>
          <p:nvPr/>
        </p:nvCxnSpPr>
        <p:spPr>
          <a:xfrm>
            <a:off x="3072064" y="2975809"/>
            <a:ext cx="5534525" cy="1533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05472" y="4456223"/>
            <a:ext cx="2245895" cy="22458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91679" y="5225227"/>
            <a:ext cx="153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Dodge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1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Huang</dc:creator>
  <cp:lastModifiedBy>Sam Huang</cp:lastModifiedBy>
  <cp:revision>3</cp:revision>
  <dcterms:created xsi:type="dcterms:W3CDTF">2016-05-16T16:11:42Z</dcterms:created>
  <dcterms:modified xsi:type="dcterms:W3CDTF">2016-05-16T16:54:07Z</dcterms:modified>
</cp:coreProperties>
</file>