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3568-9CDD-4B60-8AE5-E229A55C879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00FC-0BFF-473D-BE6D-67D47A5F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280.png"/><Relationship Id="rId12" Type="http://schemas.openxmlformats.org/officeDocument/2006/relationships/image" Target="../media/image30.png"/><Relationship Id="rId2" Type="http://schemas.openxmlformats.org/officeDocument/2006/relationships/image" Target="../media/image27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0.png"/><Relationship Id="rId15" Type="http://schemas.openxmlformats.org/officeDocument/2006/relationships/image" Target="../media/image33.png"/><Relationship Id="rId4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r>
                  <a:rPr lang="en-US" sz="2000" b="0" dirty="0" smtClean="0"/>
                  <a:t>Training Example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96000"/>
                <a:ext cx="2362200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0"/>
            <a:endCxn id="31" idx="2"/>
          </p:cNvCxnSpPr>
          <p:nvPr/>
        </p:nvCxnSpPr>
        <p:spPr>
          <a:xfrm flipH="1" flipV="1">
            <a:off x="2438400" y="5486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34" idx="2"/>
          </p:cNvCxnSpPr>
          <p:nvPr/>
        </p:nvCxnSpPr>
        <p:spPr>
          <a:xfrm flipV="1">
            <a:off x="3467100" y="5486400"/>
            <a:ext cx="723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671" y="1600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131" y="190500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5482" y="1600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42" y="1969532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0"/>
            <a:endCxn id="16" idx="2"/>
          </p:cNvCxnSpPr>
          <p:nvPr/>
        </p:nvCxnSpPr>
        <p:spPr>
          <a:xfrm flipV="1">
            <a:off x="2438400" y="2369642"/>
            <a:ext cx="20342" cy="236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26552" y="2305110"/>
            <a:ext cx="1045348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5" idx="0"/>
          </p:cNvCxnSpPr>
          <p:nvPr/>
        </p:nvCxnSpPr>
        <p:spPr>
          <a:xfrm>
            <a:off x="4208931" y="2305110"/>
            <a:ext cx="20169" cy="70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8288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4733925"/>
            <a:ext cx="1219200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191000" y="4175701"/>
            <a:ext cx="0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89786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3810000" y="3005624"/>
            <a:ext cx="838200" cy="559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0"/>
            <a:endCxn id="45" idx="2"/>
          </p:cNvCxnSpPr>
          <p:nvPr/>
        </p:nvCxnSpPr>
        <p:spPr>
          <a:xfrm flipV="1">
            <a:off x="4224292" y="3564760"/>
            <a:ext cx="4808" cy="3331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38400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71" y="2267635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90690"/>
                <a:ext cx="45720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31" idx="2"/>
          </p:cNvCxnSpPr>
          <p:nvPr/>
        </p:nvCxnSpPr>
        <p:spPr>
          <a:xfrm flipV="1">
            <a:off x="2971800" y="1819275"/>
            <a:ext cx="0" cy="3465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4" idx="0"/>
          </p:cNvCxnSpPr>
          <p:nvPr/>
        </p:nvCxnSpPr>
        <p:spPr>
          <a:xfrm>
            <a:off x="2971800" y="2625327"/>
            <a:ext cx="0" cy="3562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4071" y="19812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66890"/>
                <a:ext cx="60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20082" y="8382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42" y="1219200"/>
                <a:ext cx="609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3"/>
          </p:cNvCxnSpPr>
          <p:nvPr/>
        </p:nvCxnSpPr>
        <p:spPr>
          <a:xfrm flipV="1">
            <a:off x="3581400" y="1443037"/>
            <a:ext cx="990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45" idx="0"/>
          </p:cNvCxnSpPr>
          <p:nvPr/>
        </p:nvCxnSpPr>
        <p:spPr>
          <a:xfrm>
            <a:off x="4973342" y="1619310"/>
            <a:ext cx="17758" cy="51429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3"/>
          </p:cNvCxnSpPr>
          <p:nvPr/>
        </p:nvCxnSpPr>
        <p:spPr>
          <a:xfrm flipH="1">
            <a:off x="5410200" y="241316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62200" y="1066800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0" y="2981569"/>
            <a:ext cx="1219200" cy="752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42" idx="1"/>
          </p:cNvCxnSpPr>
          <p:nvPr/>
        </p:nvCxnSpPr>
        <p:spPr>
          <a:xfrm>
            <a:off x="3581400" y="3357807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73141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4572000" y="2133600"/>
            <a:ext cx="838200" cy="559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2" idx="3"/>
          </p:cNvCxnSpPr>
          <p:nvPr/>
        </p:nvCxnSpPr>
        <p:spPr>
          <a:xfrm flipV="1">
            <a:off x="4409984" y="2692736"/>
            <a:ext cx="581116" cy="6650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5" y="2040775"/>
                <a:ext cx="609600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n-US" sz="15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71" y="1655192"/>
                <a:ext cx="763929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1873" y="2895599"/>
            <a:ext cx="484792" cy="15885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25473" y="2819401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5473" y="34290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5473" y="40386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7993" y="307371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01873" y="2901435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873" y="2901435"/>
                <a:ext cx="4695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637993" y="36957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7993" y="430529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217113" y="3511034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13" y="3511034"/>
                <a:ext cx="469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217113" y="4120632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13" y="4120632"/>
                <a:ext cx="469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421073" y="25146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73" y="2514600"/>
                <a:ext cx="4695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21073" y="32766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73" y="3276600"/>
                <a:ext cx="4695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421073" y="3962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73" y="3962400"/>
                <a:ext cx="4695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038634" y="47052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34" y="4705290"/>
                <a:ext cx="457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2694285" y="30480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694285" y="36699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94285" y="427958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86600" y="3352801"/>
            <a:ext cx="1219200" cy="7524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22471" y="20206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71" y="2020669"/>
                <a:ext cx="114492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787" t="-4673" r="-3723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833892" y="3440876"/>
            <a:ext cx="838200" cy="55913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38600" y="3086101"/>
            <a:ext cx="609600" cy="3428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38600" y="3669982"/>
            <a:ext cx="594360" cy="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38600" y="3962401"/>
            <a:ext cx="594360" cy="3370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5252992" y="30480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553200" y="3695700"/>
            <a:ext cx="471624" cy="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6248400" y="35052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052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819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715000" y="3695700"/>
            <a:ext cx="5334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249873" y="3061244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73" y="3061244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038600" y="2754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54868"/>
                <a:ext cx="4651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038600" y="329767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297671"/>
                <a:ext cx="465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030673" y="3745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3" y="3745468"/>
                <a:ext cx="4651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>
            <a:stCxn id="39" idx="3"/>
            <a:endCxn id="46" idx="2"/>
          </p:cNvCxnSpPr>
          <p:nvPr/>
        </p:nvCxnSpPr>
        <p:spPr>
          <a:xfrm flipV="1">
            <a:off x="5495834" y="4105276"/>
            <a:ext cx="2200366" cy="80006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1"/>
            <a:endCxn id="33" idx="2"/>
          </p:cNvCxnSpPr>
          <p:nvPr/>
        </p:nvCxnSpPr>
        <p:spPr>
          <a:xfrm rot="10800000">
            <a:off x="2451890" y="4489965"/>
            <a:ext cx="2586745" cy="41538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8673" y="3124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68673" y="28194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1073" y="26670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3473" y="28194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25873" y="29718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68673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68673" y="35814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1073" y="33528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73473" y="37338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25873" y="36195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68673" y="4572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68673" y="4495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21073" y="41910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73473" y="43815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25873" y="4267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924334" y="294894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076734" y="241554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26828" y="43434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751690" y="32860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90" y="3286007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3040073" y="202066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 label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59473" y="2935069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Prediction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96973" y="609600"/>
            <a:ext cx="6370627" cy="914400"/>
            <a:chOff x="1096973" y="990600"/>
            <a:chExt cx="6370627" cy="914400"/>
          </a:xfrm>
        </p:grpSpPr>
        <p:pic>
          <p:nvPicPr>
            <p:cNvPr id="75" name="tabl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97173" y="1473200"/>
              <a:ext cx="2057400" cy="365760"/>
            </a:xfrm>
            <a:prstGeom prst="rect">
              <a:avLst/>
            </a:prstGeom>
          </p:spPr>
        </p:pic>
        <p:pic>
          <p:nvPicPr>
            <p:cNvPr id="76" name="tabl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35573" y="1463040"/>
              <a:ext cx="2057400" cy="365760"/>
            </a:xfrm>
            <a:prstGeom prst="rect">
              <a:avLst/>
            </a:prstGeom>
          </p:spPr>
        </p:pic>
        <p:sp>
          <p:nvSpPr>
            <p:cNvPr id="77" name="TextBox 5"/>
            <p:cNvSpPr txBox="1"/>
            <p:nvPr/>
          </p:nvSpPr>
          <p:spPr>
            <a:xfrm>
              <a:off x="2697173" y="990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Labeled data</a:t>
              </a:r>
              <a:endParaRPr lang="zh-CN" altLang="en-US" dirty="0"/>
            </a:p>
          </p:txBody>
        </p:sp>
        <p:sp>
          <p:nvSpPr>
            <p:cNvPr id="78" name="TextBox 6"/>
            <p:cNvSpPr txBox="1"/>
            <p:nvPr/>
          </p:nvSpPr>
          <p:spPr>
            <a:xfrm>
              <a:off x="5135573" y="100965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Unlabeled data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6973" y="1270337"/>
              <a:ext cx="1220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Fake Label:</a:t>
              </a:r>
              <a:endParaRPr lang="en-US" dirty="0" smtClean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145212" y="990600"/>
              <a:ext cx="6322388" cy="914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4" name="下箭头 3"/>
          <p:cNvSpPr/>
          <p:nvPr/>
        </p:nvSpPr>
        <p:spPr>
          <a:xfrm>
            <a:off x="5076734" y="1676400"/>
            <a:ext cx="176258" cy="3442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6002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002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002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50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00200" y="37338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36576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600" y="3352800"/>
            <a:ext cx="76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3543300"/>
            <a:ext cx="76200" cy="19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3429000"/>
            <a:ext cx="76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05200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57600" y="33528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72834"/>
                <a:ext cx="607089" cy="380810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590800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2"/>
            <a:ext cx="982673" cy="609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Student Model</a:t>
            </a:r>
            <a:endParaRPr 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82469"/>
                <a:ext cx="114492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255" t="-4717" r="-372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4953000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232287" y="2851666"/>
            <a:ext cx="397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943600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67000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410200" y="2851666"/>
            <a:ext cx="533400" cy="583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65" y="2223044"/>
                <a:ext cx="36176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621463" y="211074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73863" y="157734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Privileged Information</a:t>
                </a:r>
              </a:p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</a:rPr>
                  <a:t>)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19200"/>
                <a:ext cx="1219200" cy="752475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86000"/>
                <a:ext cx="34971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4495799" y="2582971"/>
            <a:ext cx="855561" cy="5412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2590800"/>
            <a:ext cx="685800" cy="381000"/>
            <a:chOff x="3733800" y="2819400"/>
            <a:chExt cx="685800" cy="381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3733800" y="32004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733800" y="3124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2819400"/>
              <a:ext cx="762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38600" y="3009900"/>
              <a:ext cx="762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91000" y="2895600"/>
              <a:ext cx="76200" cy="30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3810000" y="2831782"/>
            <a:ext cx="6096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418010"/>
                <a:ext cx="7657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72" idx="2"/>
            <a:endCxn id="32" idx="0"/>
          </p:cNvCxnSpPr>
          <p:nvPr/>
        </p:nvCxnSpPr>
        <p:spPr>
          <a:xfrm flipH="1">
            <a:off x="2360945" y="1971675"/>
            <a:ext cx="1255" cy="701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34" y="2477421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7162800" y="2000310"/>
            <a:ext cx="0" cy="417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ounded Rectangle 97"/>
              <p:cNvSpPr/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Input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ounded 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209735"/>
                <a:ext cx="1219200" cy="752475"/>
              </a:xfrm>
              <a:prstGeom prst="round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616140" y="2133600"/>
            <a:ext cx="10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Student</a:t>
            </a:r>
          </a:p>
          <a:p>
            <a:pPr algn="ctr"/>
            <a:r>
              <a:rPr lang="en-US" sz="1600" dirty="0" smtClean="0"/>
              <a:t>Prediction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174</Words>
  <Application>Microsoft Office PowerPoint</Application>
  <PresentationFormat>全屏显示(4:3)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23</cp:revision>
  <dcterms:created xsi:type="dcterms:W3CDTF">2016-08-21T14:00:47Z</dcterms:created>
  <dcterms:modified xsi:type="dcterms:W3CDTF">2016-10-27T15:02:30Z</dcterms:modified>
</cp:coreProperties>
</file>