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2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6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8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5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2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2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3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8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1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4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9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B3568-9CDD-4B60-8AE5-E229A55C879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4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3" Type="http://schemas.openxmlformats.org/officeDocument/2006/relationships/image" Target="../media/image28.png"/><Relationship Id="rId12" Type="http://schemas.openxmlformats.org/officeDocument/2006/relationships/image" Target="../media/image30.png"/><Relationship Id="rId2" Type="http://schemas.openxmlformats.org/officeDocument/2006/relationships/image" Target="../media/image27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9.png"/><Relationship Id="rId15" Type="http://schemas.openxmlformats.org/officeDocument/2006/relationships/image" Target="../media/image33.png"/><Relationship Id="rId10" Type="http://schemas.openxmlformats.org/officeDocument/2006/relationships/image" Target="../media/image21.pn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3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0" y="6096000"/>
                <a:ext cx="2362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000" b="0" dirty="0" smtClean="0"/>
              </a:p>
              <a:p>
                <a:pPr algn="ctr"/>
                <a:r>
                  <a:rPr lang="en-US" sz="2000" b="0" dirty="0" smtClean="0"/>
                  <a:t>Training Example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6096000"/>
                <a:ext cx="2362200" cy="707886"/>
              </a:xfrm>
              <a:prstGeom prst="rect">
                <a:avLst/>
              </a:prstGeom>
              <a:blipFill rotWithShape="1">
                <a:blip r:embed="rId2"/>
                <a:stretch>
                  <a:fillRect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" idx="0"/>
            <a:endCxn id="31" idx="2"/>
          </p:cNvCxnSpPr>
          <p:nvPr/>
        </p:nvCxnSpPr>
        <p:spPr>
          <a:xfrm flipH="1" flipV="1">
            <a:off x="2438400" y="5486400"/>
            <a:ext cx="10287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34" idx="2"/>
          </p:cNvCxnSpPr>
          <p:nvPr/>
        </p:nvCxnSpPr>
        <p:spPr>
          <a:xfrm flipV="1">
            <a:off x="3467100" y="5486400"/>
            <a:ext cx="7239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5671" y="1600200"/>
            <a:ext cx="114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 label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04131" y="1905000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131" y="1905000"/>
                <a:ext cx="609600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05482" y="160020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 label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53942" y="1969532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942" y="1969532"/>
                <a:ext cx="609600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31" idx="0"/>
            <a:endCxn id="16" idx="2"/>
          </p:cNvCxnSpPr>
          <p:nvPr/>
        </p:nvCxnSpPr>
        <p:spPr>
          <a:xfrm flipV="1">
            <a:off x="2438400" y="2369642"/>
            <a:ext cx="20342" cy="2364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26552" y="2305110"/>
            <a:ext cx="1045348" cy="70051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45" idx="0"/>
          </p:cNvCxnSpPr>
          <p:nvPr/>
        </p:nvCxnSpPr>
        <p:spPr>
          <a:xfrm>
            <a:off x="4208931" y="2305110"/>
            <a:ext cx="20169" cy="70051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828800" y="4733925"/>
            <a:ext cx="1219200" cy="752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581400" y="4733925"/>
            <a:ext cx="1219200" cy="752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4" idx="0"/>
          </p:cNvCxnSpPr>
          <p:nvPr/>
        </p:nvCxnSpPr>
        <p:spPr>
          <a:xfrm flipV="1">
            <a:off x="4191000" y="4175701"/>
            <a:ext cx="0" cy="558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038600" y="3897868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897868"/>
                <a:ext cx="3713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557" r="-1000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ounded Rectangle 44"/>
          <p:cNvSpPr/>
          <p:nvPr/>
        </p:nvSpPr>
        <p:spPr>
          <a:xfrm>
            <a:off x="3810000" y="3005624"/>
            <a:ext cx="838200" cy="559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2" idx="0"/>
            <a:endCxn id="45" idx="2"/>
          </p:cNvCxnSpPr>
          <p:nvPr/>
        </p:nvCxnSpPr>
        <p:spPr>
          <a:xfrm flipV="1">
            <a:off x="4224292" y="3564760"/>
            <a:ext cx="4808" cy="33310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114800" y="2438400"/>
                <a:ext cx="6096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438400"/>
                <a:ext cx="609600" cy="3231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893671" y="2267635"/>
                <a:ext cx="76392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  <a:ea typeface="Cambria Math"/>
                        </a:rPr>
                        <m:t>1−</m:t>
                      </m:r>
                      <m:r>
                        <a:rPr lang="en-US" sz="1500" b="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671" y="2267635"/>
                <a:ext cx="763929" cy="3231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3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43200" y="219069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190690"/>
                <a:ext cx="457200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endCxn id="31" idx="2"/>
          </p:cNvCxnSpPr>
          <p:nvPr/>
        </p:nvCxnSpPr>
        <p:spPr>
          <a:xfrm flipV="1">
            <a:off x="2971800" y="1819275"/>
            <a:ext cx="0" cy="34659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4" idx="0"/>
          </p:cNvCxnSpPr>
          <p:nvPr/>
        </p:nvCxnSpPr>
        <p:spPr>
          <a:xfrm>
            <a:off x="2971800" y="2625327"/>
            <a:ext cx="0" cy="3562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4071" y="1981200"/>
            <a:ext cx="114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 label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324600" y="2266890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266890"/>
                <a:ext cx="609600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420082" y="83820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 label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68542" y="1219200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542" y="1219200"/>
                <a:ext cx="609600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31" idx="3"/>
          </p:cNvCxnSpPr>
          <p:nvPr/>
        </p:nvCxnSpPr>
        <p:spPr>
          <a:xfrm flipV="1">
            <a:off x="3581400" y="1443037"/>
            <a:ext cx="9906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45" idx="0"/>
          </p:cNvCxnSpPr>
          <p:nvPr/>
        </p:nvCxnSpPr>
        <p:spPr>
          <a:xfrm>
            <a:off x="4973342" y="1619310"/>
            <a:ext cx="17758" cy="51429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5" idx="3"/>
          </p:cNvCxnSpPr>
          <p:nvPr/>
        </p:nvCxnSpPr>
        <p:spPr>
          <a:xfrm flipH="1">
            <a:off x="5410200" y="2413168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362200" y="1066800"/>
            <a:ext cx="1219200" cy="7524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362200" y="2981569"/>
            <a:ext cx="1219200" cy="7524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4" idx="3"/>
            <a:endCxn id="42" idx="1"/>
          </p:cNvCxnSpPr>
          <p:nvPr/>
        </p:nvCxnSpPr>
        <p:spPr>
          <a:xfrm>
            <a:off x="3581400" y="3357807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038600" y="3173141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173141"/>
                <a:ext cx="3713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667" r="-1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ounded Rectangle 44"/>
          <p:cNvSpPr/>
          <p:nvPr/>
        </p:nvSpPr>
        <p:spPr>
          <a:xfrm>
            <a:off x="4572000" y="2133600"/>
            <a:ext cx="838200" cy="5591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2" idx="3"/>
          </p:cNvCxnSpPr>
          <p:nvPr/>
        </p:nvCxnSpPr>
        <p:spPr>
          <a:xfrm flipV="1">
            <a:off x="4409984" y="2692736"/>
            <a:ext cx="581116" cy="66507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504155" y="2040775"/>
                <a:ext cx="6096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155" y="2040775"/>
                <a:ext cx="609600" cy="3231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124971" y="1655192"/>
                <a:ext cx="76392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  <a:ea typeface="Cambria Math"/>
                        </a:rPr>
                        <m:t>1−</m:t>
                      </m:r>
                      <m:r>
                        <a:rPr lang="en-US" sz="1500" b="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71" y="1655192"/>
                <a:ext cx="763929" cy="3231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9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1828800" y="2057399"/>
            <a:ext cx="484792" cy="158852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52400" y="1981201"/>
            <a:ext cx="1066800" cy="5334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52400" y="2590800"/>
            <a:ext cx="1066800" cy="5334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2400" y="3200400"/>
            <a:ext cx="1066800" cy="5334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 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264920" y="2235518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828800" y="2063235"/>
                <a:ext cx="46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063235"/>
                <a:ext cx="46955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1264920" y="2857500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264920" y="3467098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844040" y="2672834"/>
                <a:ext cx="46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040" y="2672834"/>
                <a:ext cx="46955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844040" y="3282432"/>
                <a:ext cx="46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040" y="3282432"/>
                <a:ext cx="46955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048000" y="1676400"/>
                <a:ext cx="46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676400"/>
                <a:ext cx="46955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048000" y="2438400"/>
                <a:ext cx="46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438400"/>
                <a:ext cx="46955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048000" y="3124200"/>
                <a:ext cx="46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124200"/>
                <a:ext cx="46955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665561" y="386709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561" y="3867090"/>
                <a:ext cx="457200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V="1">
            <a:off x="2321212" y="2209800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321212" y="2831782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321212" y="3441380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713527" y="2514601"/>
            <a:ext cx="1219200" cy="75247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Model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349398" y="1182469"/>
                <a:ext cx="11449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Hard label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98" y="1182469"/>
                <a:ext cx="1144929" cy="646331"/>
              </a:xfrm>
              <a:prstGeom prst="rect">
                <a:avLst/>
              </a:prstGeom>
              <a:blipFill rotWithShape="1">
                <a:blip r:embed="rId9"/>
                <a:stretch>
                  <a:fillRect l="-4255" t="-4717" r="-425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ounded Rectangle 48"/>
          <p:cNvSpPr/>
          <p:nvPr/>
        </p:nvSpPr>
        <p:spPr>
          <a:xfrm>
            <a:off x="4460819" y="2602676"/>
            <a:ext cx="838200" cy="55913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665527" y="2247901"/>
            <a:ext cx="609600" cy="34289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665527" y="2831782"/>
            <a:ext cx="594360" cy="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665527" y="3124201"/>
            <a:ext cx="594360" cy="33706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9" idx="0"/>
          </p:cNvCxnSpPr>
          <p:nvPr/>
        </p:nvCxnSpPr>
        <p:spPr>
          <a:xfrm>
            <a:off x="4879919" y="2209800"/>
            <a:ext cx="0" cy="39287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180127" y="2887959"/>
            <a:ext cx="471624" cy="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5875327" y="2667000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327" y="2667000"/>
                <a:ext cx="37138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819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 flipH="1">
            <a:off x="5341927" y="2857500"/>
            <a:ext cx="533400" cy="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876800" y="2223044"/>
                <a:ext cx="459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223044"/>
                <a:ext cx="4598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665527" y="19166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527" y="1916668"/>
                <a:ext cx="46512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665527" y="2459471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527" y="2459471"/>
                <a:ext cx="46512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657600" y="2907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907268"/>
                <a:ext cx="46512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Elbow Connector 91"/>
          <p:cNvCxnSpPr>
            <a:stCxn id="39" idx="3"/>
            <a:endCxn id="46" idx="2"/>
          </p:cNvCxnSpPr>
          <p:nvPr/>
        </p:nvCxnSpPr>
        <p:spPr>
          <a:xfrm flipV="1">
            <a:off x="5122761" y="3267076"/>
            <a:ext cx="2200366" cy="800069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39" idx="1"/>
            <a:endCxn id="33" idx="2"/>
          </p:cNvCxnSpPr>
          <p:nvPr/>
        </p:nvCxnSpPr>
        <p:spPr>
          <a:xfrm rot="10800000">
            <a:off x="2078817" y="3651765"/>
            <a:ext cx="2586745" cy="415381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895600" y="2286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95600" y="1981200"/>
            <a:ext cx="76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048000" y="1828800"/>
            <a:ext cx="76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200400" y="1981200"/>
            <a:ext cx="76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352800" y="2133600"/>
            <a:ext cx="762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895600" y="3048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895600" y="2743200"/>
            <a:ext cx="76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048000" y="2514600"/>
            <a:ext cx="76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200400" y="2895600"/>
            <a:ext cx="762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352800" y="2781300"/>
            <a:ext cx="76200" cy="266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895600" y="3733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895600" y="36576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048000" y="3352800"/>
            <a:ext cx="762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200400" y="3543300"/>
            <a:ext cx="762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352800" y="3429000"/>
            <a:ext cx="76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551261" y="211074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703661" y="1577340"/>
            <a:ext cx="76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53755" y="3505200"/>
            <a:ext cx="11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378617" y="2447807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617" y="2447807"/>
                <a:ext cx="380489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2667000" y="118246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 label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118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600200" y="2286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00200" y="1981200"/>
            <a:ext cx="76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2600" y="1828800"/>
            <a:ext cx="76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1981200"/>
            <a:ext cx="76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7400" y="2133600"/>
            <a:ext cx="762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00200" y="3048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00200" y="2743200"/>
            <a:ext cx="76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52600" y="2514600"/>
            <a:ext cx="76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05000" y="2895600"/>
            <a:ext cx="762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57400" y="2781300"/>
            <a:ext cx="76200" cy="266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00200" y="37338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00200" y="3657600"/>
            <a:ext cx="762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52600" y="3352800"/>
            <a:ext cx="762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05000" y="3543300"/>
            <a:ext cx="76200" cy="190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57400" y="3429000"/>
            <a:ext cx="762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05200" y="3886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657600" y="3352800"/>
            <a:ext cx="76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0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057400" y="2672834"/>
                <a:ext cx="60708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/>
                        <m: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672834"/>
                <a:ext cx="607089" cy="380810"/>
              </a:xfrm>
              <a:prstGeom prst="rect">
                <a:avLst/>
              </a:prstGeom>
              <a:blipFill rotWithShape="1"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2590800" y="2831782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713527" y="2514602"/>
            <a:ext cx="982673" cy="6096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Student Model</a:t>
            </a:r>
            <a:endParaRPr 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19600" y="1182469"/>
                <a:ext cx="11449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Hard label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182469"/>
                <a:ext cx="1144929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4255" t="-4717" r="-3723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>
            <a:off x="4953000" y="2209800"/>
            <a:ext cx="0" cy="39287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232287" y="2851666"/>
            <a:ext cx="397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5875327" y="2667000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327" y="2667000"/>
                <a:ext cx="37138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819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 flipH="1">
            <a:off x="5410200" y="2851666"/>
            <a:ext cx="533400" cy="583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039765" y="2223044"/>
                <a:ext cx="361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765" y="2223044"/>
                <a:ext cx="36176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>
            <a:off x="4621463" y="211074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773863" y="1577340"/>
            <a:ext cx="762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ounded Rectangle 71"/>
              <p:cNvSpPr/>
              <p:nvPr/>
            </p:nvSpPr>
            <p:spPr>
              <a:xfrm>
                <a:off x="1752600" y="1219200"/>
                <a:ext cx="1219200" cy="752475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</a:rPr>
                  <a:t>Privileged Information</a:t>
                </a:r>
              </a:p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/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500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1500" dirty="0" smtClean="0">
                    <a:solidFill>
                      <a:schemeClr val="tx1"/>
                    </a:solidFill>
                  </a:rPr>
                  <a:t>)</a:t>
                </a:r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ounded 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219200"/>
                <a:ext cx="1219200" cy="752475"/>
              </a:xfrm>
              <a:prstGeom prst="round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3276600" y="2286000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286000"/>
                <a:ext cx="34971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ounded Rectangle 73"/>
          <p:cNvSpPr/>
          <p:nvPr/>
        </p:nvSpPr>
        <p:spPr>
          <a:xfrm>
            <a:off x="4495799" y="2582971"/>
            <a:ext cx="855561" cy="54123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Loss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124200" y="2590800"/>
            <a:ext cx="685800" cy="381000"/>
            <a:chOff x="3733800" y="2819400"/>
            <a:chExt cx="685800" cy="381000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3733800" y="3200400"/>
              <a:ext cx="685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3733800" y="31242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86200" y="2819400"/>
              <a:ext cx="762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038600" y="3009900"/>
              <a:ext cx="762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191000" y="2895600"/>
              <a:ext cx="76200" cy="304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V="1">
            <a:off x="3810000" y="2831782"/>
            <a:ext cx="609600" cy="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657600" y="2418010"/>
                <a:ext cx="7657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1−</m:t>
                      </m:r>
                      <m:r>
                        <a:rPr lang="el-GR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418010"/>
                <a:ext cx="765722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>
            <a:stCxn id="72" idx="2"/>
            <a:endCxn id="32" idx="0"/>
          </p:cNvCxnSpPr>
          <p:nvPr/>
        </p:nvCxnSpPr>
        <p:spPr>
          <a:xfrm flipH="1">
            <a:off x="2360945" y="1971675"/>
            <a:ext cx="1255" cy="7011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610034" y="2477421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034" y="2477421"/>
                <a:ext cx="380489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/>
          <p:nvPr/>
        </p:nvCxnSpPr>
        <p:spPr>
          <a:xfrm>
            <a:off x="7162800" y="2000310"/>
            <a:ext cx="0" cy="4177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ounded Rectangle 97"/>
              <p:cNvSpPr/>
              <p:nvPr/>
            </p:nvSpPr>
            <p:spPr>
              <a:xfrm>
                <a:off x="6553200" y="1209735"/>
                <a:ext cx="1219200" cy="752475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</a:rPr>
                  <a:t>Input Feature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Rounded 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209735"/>
                <a:ext cx="1219200" cy="752475"/>
              </a:xfrm>
              <a:prstGeom prst="round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37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163</Words>
  <Application>Microsoft Office PowerPoint</Application>
  <PresentationFormat>On-screen Show (4:3)</PresentationFormat>
  <Paragraphs>61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Shuang Ao</dc:creator>
  <cp:lastModifiedBy>aoshuang</cp:lastModifiedBy>
  <cp:revision>18</cp:revision>
  <dcterms:created xsi:type="dcterms:W3CDTF">2016-08-21T14:00:47Z</dcterms:created>
  <dcterms:modified xsi:type="dcterms:W3CDTF">2016-10-24T14:35:05Z</dcterms:modified>
</cp:coreProperties>
</file>