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3568-9CDD-4B60-8AE5-E229A55C87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r>
                  <a:rPr lang="en-US" sz="2000" b="0" dirty="0" smtClean="0"/>
                  <a:t>Training Example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0"/>
            <a:endCxn id="31" idx="2"/>
          </p:cNvCxnSpPr>
          <p:nvPr/>
        </p:nvCxnSpPr>
        <p:spPr>
          <a:xfrm flipH="1" flipV="1">
            <a:off x="2438400" y="5486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34" idx="2"/>
          </p:cNvCxnSpPr>
          <p:nvPr/>
        </p:nvCxnSpPr>
        <p:spPr>
          <a:xfrm flipV="1">
            <a:off x="3467100" y="5486400"/>
            <a:ext cx="723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671" y="1600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5482" y="1600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0"/>
            <a:endCxn id="16" idx="2"/>
          </p:cNvCxnSpPr>
          <p:nvPr/>
        </p:nvCxnSpPr>
        <p:spPr>
          <a:xfrm flipV="1">
            <a:off x="2438400" y="2369642"/>
            <a:ext cx="20342" cy="236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26552" y="2305110"/>
            <a:ext cx="1045348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5" idx="0"/>
          </p:cNvCxnSpPr>
          <p:nvPr/>
        </p:nvCxnSpPr>
        <p:spPr>
          <a:xfrm>
            <a:off x="4208931" y="2305110"/>
            <a:ext cx="20169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8288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191000" y="4175701"/>
            <a:ext cx="0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3810000" y="3005624"/>
            <a:ext cx="838200" cy="559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0"/>
            <a:endCxn id="45" idx="2"/>
          </p:cNvCxnSpPr>
          <p:nvPr/>
        </p:nvCxnSpPr>
        <p:spPr>
          <a:xfrm flipV="1">
            <a:off x="4224292" y="3564760"/>
            <a:ext cx="4808" cy="3331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31" idx="2"/>
          </p:cNvCxnSpPr>
          <p:nvPr/>
        </p:nvCxnSpPr>
        <p:spPr>
          <a:xfrm flipV="1">
            <a:off x="2971800" y="1819275"/>
            <a:ext cx="0" cy="3465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4" idx="0"/>
          </p:cNvCxnSpPr>
          <p:nvPr/>
        </p:nvCxnSpPr>
        <p:spPr>
          <a:xfrm>
            <a:off x="2971800" y="2625327"/>
            <a:ext cx="0" cy="3562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4071" y="1981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20082" y="838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3"/>
          </p:cNvCxnSpPr>
          <p:nvPr/>
        </p:nvCxnSpPr>
        <p:spPr>
          <a:xfrm flipV="1">
            <a:off x="3581400" y="1443037"/>
            <a:ext cx="990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45" idx="0"/>
          </p:cNvCxnSpPr>
          <p:nvPr/>
        </p:nvCxnSpPr>
        <p:spPr>
          <a:xfrm>
            <a:off x="4973342" y="1619310"/>
            <a:ext cx="17758" cy="51429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3"/>
          </p:cNvCxnSpPr>
          <p:nvPr/>
        </p:nvCxnSpPr>
        <p:spPr>
          <a:xfrm flipH="1">
            <a:off x="5410200" y="241316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62200" y="1066800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0" y="2981569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42" idx="1"/>
          </p:cNvCxnSpPr>
          <p:nvPr/>
        </p:nvCxnSpPr>
        <p:spPr>
          <a:xfrm>
            <a:off x="3581400" y="3357807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4572000" y="2133600"/>
            <a:ext cx="838200" cy="559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3"/>
          </p:cNvCxnSpPr>
          <p:nvPr/>
        </p:nvCxnSpPr>
        <p:spPr>
          <a:xfrm flipV="1">
            <a:off x="4409984" y="2692736"/>
            <a:ext cx="581116" cy="6650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828800" y="2057399"/>
            <a:ext cx="484792" cy="15885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2400" y="1981201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25908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32004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64920" y="223551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264920" y="28575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64920" y="346709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2321212" y="22098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21212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21212" y="344138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1"/>
            <a:ext cx="1219200" cy="7524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55" t="-4717" r="-425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460819" y="2602676"/>
            <a:ext cx="838200" cy="55913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65527" y="2247901"/>
            <a:ext cx="609600" cy="3428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65527" y="2831782"/>
            <a:ext cx="594360" cy="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65527" y="3124201"/>
            <a:ext cx="594360" cy="3370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4879919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180127" y="2887959"/>
            <a:ext cx="471624" cy="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341927" y="2857500"/>
            <a:ext cx="5334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>
            <a:stCxn id="39" idx="3"/>
            <a:endCxn id="46" idx="2"/>
          </p:cNvCxnSpPr>
          <p:nvPr/>
        </p:nvCxnSpPr>
        <p:spPr>
          <a:xfrm flipV="1">
            <a:off x="5122761" y="3267076"/>
            <a:ext cx="2200366" cy="80006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1"/>
            <a:endCxn id="33" idx="2"/>
          </p:cNvCxnSpPr>
          <p:nvPr/>
        </p:nvCxnSpPr>
        <p:spPr>
          <a:xfrm rot="10800000">
            <a:off x="2078817" y="3651765"/>
            <a:ext cx="2586745" cy="41538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956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28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56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956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80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28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95600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5600" y="3657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33528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0400" y="35433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34290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51261" y="211074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03661" y="157734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3755" y="35052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6002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002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002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50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00200" y="37338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36576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600" y="3352800"/>
            <a:ext cx="76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3543300"/>
            <a:ext cx="76200" cy="19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3429000"/>
            <a:ext cx="76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05200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57600" y="33528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590800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2"/>
            <a:ext cx="982673" cy="609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Student </a:t>
            </a:r>
            <a:r>
              <a:rPr lang="en-US" sz="1500" dirty="0" smtClean="0">
                <a:solidFill>
                  <a:schemeClr val="tx1"/>
                </a:solidFill>
              </a:rPr>
              <a:t>Model</a:t>
            </a:r>
            <a:endParaRPr 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255" t="-4717" r="-372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4953000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232287" y="2851666"/>
            <a:ext cx="397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410200" y="2851666"/>
            <a:ext cx="533400" cy="583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621463" y="211074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73863" y="157734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ounded Rectangle 71"/>
              <p:cNvSpPr/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Privileged </a:t>
                </a:r>
                <a:r>
                  <a:rPr lang="en-US" sz="1500" dirty="0" smtClean="0">
                    <a:solidFill>
                      <a:schemeClr val="tx1"/>
                    </a:solidFill>
                  </a:rPr>
                  <a:t>Information</a:t>
                </a:r>
              </a:p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)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4495799" y="2582971"/>
            <a:ext cx="855561" cy="5412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2590800"/>
            <a:ext cx="685800" cy="381000"/>
            <a:chOff x="3733800" y="2819400"/>
            <a:chExt cx="685800" cy="381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3733800" y="32004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733800" y="3124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2819400"/>
              <a:ext cx="762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38600" y="3009900"/>
              <a:ext cx="762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91000" y="2895600"/>
              <a:ext cx="76200" cy="30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3810000" y="2831782"/>
            <a:ext cx="6096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2" idx="2"/>
            <a:endCxn id="32" idx="0"/>
          </p:cNvCxnSpPr>
          <p:nvPr/>
        </p:nvCxnSpPr>
        <p:spPr>
          <a:xfrm flipH="1">
            <a:off x="2360945" y="1971675"/>
            <a:ext cx="1255" cy="701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7162800" y="2000310"/>
            <a:ext cx="0" cy="417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ounded Rectangle 97"/>
              <p:cNvSpPr/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Input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Rounded 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161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Shuang Ao</cp:lastModifiedBy>
  <cp:revision>17</cp:revision>
  <dcterms:created xsi:type="dcterms:W3CDTF">2016-08-21T14:00:47Z</dcterms:created>
  <dcterms:modified xsi:type="dcterms:W3CDTF">2016-09-07T19:12:31Z</dcterms:modified>
</cp:coreProperties>
</file>