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19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Shuang Ao</cp:lastModifiedBy>
  <cp:revision>11</cp:revision>
  <dcterms:created xsi:type="dcterms:W3CDTF">2016-01-04T21:49:25Z</dcterms:created>
  <dcterms:modified xsi:type="dcterms:W3CDTF">2016-04-28T18:36:24Z</dcterms:modified>
</cp:coreProperties>
</file>