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6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5A26-92BA-497A-9014-8A082EA472A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roup 2052"/>
          <p:cNvGrpSpPr/>
          <p:nvPr/>
        </p:nvGrpSpPr>
        <p:grpSpPr>
          <a:xfrm>
            <a:off x="2240848" y="3033712"/>
            <a:ext cx="1371600" cy="395288"/>
            <a:chOff x="3433068" y="1828800"/>
            <a:chExt cx="1371600" cy="395288"/>
          </a:xfrm>
        </p:grpSpPr>
        <p:sp>
          <p:nvSpPr>
            <p:cNvPr id="4" name="Rectangle 3"/>
            <p:cNvSpPr/>
            <p:nvPr/>
          </p:nvSpPr>
          <p:spPr>
            <a:xfrm>
              <a:off x="3433068" y="18288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8636044"/>
                </p:ext>
              </p:extLst>
            </p:nvPr>
          </p:nvGraphicFramePr>
          <p:xfrm>
            <a:off x="4267199" y="1905000"/>
            <a:ext cx="484187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Equation" r:id="rId3" imgW="342720" imgH="228600" progId="Equation.DSMT4">
                    <p:embed/>
                  </p:oleObj>
                </mc:Choice>
                <mc:Fallback>
                  <p:oleObj name="Equation" r:id="rId3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1905000"/>
                          <a:ext cx="484187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4" name="Group 2053"/>
          <p:cNvGrpSpPr/>
          <p:nvPr/>
        </p:nvGrpSpPr>
        <p:grpSpPr>
          <a:xfrm>
            <a:off x="3795896" y="3048000"/>
            <a:ext cx="1375669" cy="381000"/>
            <a:chOff x="3433068" y="2362200"/>
            <a:chExt cx="1375669" cy="381000"/>
          </a:xfrm>
        </p:grpSpPr>
        <p:sp>
          <p:nvSpPr>
            <p:cNvPr id="6" name="Rectangle 5"/>
            <p:cNvSpPr/>
            <p:nvPr/>
          </p:nvSpPr>
          <p:spPr>
            <a:xfrm>
              <a:off x="3433068" y="2362200"/>
              <a:ext cx="1375669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0705968"/>
                </p:ext>
              </p:extLst>
            </p:nvPr>
          </p:nvGraphicFramePr>
          <p:xfrm>
            <a:off x="4267199" y="2424113"/>
            <a:ext cx="50165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Equation" r:id="rId5" imgW="355320" imgH="228600" progId="Equation.DSMT4">
                    <p:embed/>
                  </p:oleObj>
                </mc:Choice>
                <mc:Fallback>
                  <p:oleObj name="Equation" r:id="rId5" imgW="355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2424113"/>
                          <a:ext cx="501650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685800" y="3048000"/>
            <a:ext cx="1371600" cy="381000"/>
            <a:chOff x="3441206" y="1240211"/>
            <a:chExt cx="1371600" cy="381000"/>
          </a:xfrm>
        </p:grpSpPr>
        <p:sp>
          <p:nvSpPr>
            <p:cNvPr id="8" name="Rectangle 7"/>
            <p:cNvSpPr/>
            <p:nvPr/>
          </p:nvSpPr>
          <p:spPr>
            <a:xfrm>
              <a:off x="3441206" y="1240211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117523"/>
                </p:ext>
              </p:extLst>
            </p:nvPr>
          </p:nvGraphicFramePr>
          <p:xfrm>
            <a:off x="3970538" y="1337049"/>
            <a:ext cx="341312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name="Equation" r:id="rId7" imgW="241200" imgH="177480" progId="Equation.DSMT4">
                    <p:embed/>
                  </p:oleObj>
                </mc:Choice>
                <mc:Fallback>
                  <p:oleObj name="Equation" r:id="rId7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538" y="1337049"/>
                          <a:ext cx="341312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5" name="Group 2054"/>
          <p:cNvGrpSpPr/>
          <p:nvPr/>
        </p:nvGrpSpPr>
        <p:grpSpPr>
          <a:xfrm>
            <a:off x="5939531" y="3038422"/>
            <a:ext cx="1375669" cy="381000"/>
            <a:chOff x="3428999" y="3352800"/>
            <a:chExt cx="1375669" cy="381000"/>
          </a:xfrm>
        </p:grpSpPr>
        <p:sp>
          <p:nvSpPr>
            <p:cNvPr id="10" name="Rectangle 9"/>
            <p:cNvSpPr/>
            <p:nvPr/>
          </p:nvSpPr>
          <p:spPr>
            <a:xfrm>
              <a:off x="3428999" y="3352800"/>
              <a:ext cx="1375669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870362"/>
                </p:ext>
              </p:extLst>
            </p:nvPr>
          </p:nvGraphicFramePr>
          <p:xfrm>
            <a:off x="4267199" y="3382963"/>
            <a:ext cx="519112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name="Equation" r:id="rId9" imgW="368280" imgH="228600" progId="Equation.DSMT4">
                    <p:embed/>
                  </p:oleObj>
                </mc:Choice>
                <mc:Fallback>
                  <p:oleObj name="Equation" r:id="rId9" imgW="36828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3382963"/>
                          <a:ext cx="519112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124200" y="556371"/>
            <a:ext cx="1716350" cy="1367679"/>
            <a:chOff x="835981" y="1985121"/>
            <a:chExt cx="1716350" cy="1367679"/>
          </a:xfrm>
        </p:grpSpPr>
        <p:pic>
          <p:nvPicPr>
            <p:cNvPr id="2061" name="Picture 13" descr="Y:\Caltech-256\10categories\horse\105_0038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81" y="1985121"/>
              <a:ext cx="1716350" cy="1367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8822955"/>
                </p:ext>
              </p:extLst>
            </p:nvPr>
          </p:nvGraphicFramePr>
          <p:xfrm>
            <a:off x="914400" y="1985121"/>
            <a:ext cx="483741" cy="522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1985121"/>
                          <a:ext cx="483741" cy="522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040524"/>
              </p:ext>
            </p:extLst>
          </p:nvPr>
        </p:nvGraphicFramePr>
        <p:xfrm>
          <a:off x="1898650" y="4191000"/>
          <a:ext cx="41529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14" imgW="2057400" imgH="291960" progId="Equation.DSMT4">
                  <p:embed/>
                </p:oleObj>
              </mc:Choice>
              <mc:Fallback>
                <p:oleObj name="Equation" r:id="rId14" imgW="2057400" imgH="291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4191000"/>
                        <a:ext cx="41529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>
            <a:stCxn id="2061" idx="2"/>
            <a:endCxn id="8" idx="0"/>
          </p:cNvCxnSpPr>
          <p:nvPr/>
        </p:nvCxnSpPr>
        <p:spPr>
          <a:xfrm flipH="1">
            <a:off x="1371600" y="1924050"/>
            <a:ext cx="2610775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61" idx="2"/>
            <a:endCxn id="4" idx="0"/>
          </p:cNvCxnSpPr>
          <p:nvPr/>
        </p:nvCxnSpPr>
        <p:spPr>
          <a:xfrm flipH="1">
            <a:off x="2926648" y="1924050"/>
            <a:ext cx="1055727" cy="11096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61" idx="2"/>
            <a:endCxn id="6" idx="0"/>
          </p:cNvCxnSpPr>
          <p:nvPr/>
        </p:nvCxnSpPr>
        <p:spPr>
          <a:xfrm>
            <a:off x="3982375" y="1924050"/>
            <a:ext cx="501356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61" idx="2"/>
            <a:endCxn id="10" idx="0"/>
          </p:cNvCxnSpPr>
          <p:nvPr/>
        </p:nvCxnSpPr>
        <p:spPr>
          <a:xfrm>
            <a:off x="3982375" y="1924050"/>
            <a:ext cx="2644991" cy="1114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5355013" y="30596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052" name="Left Brace 2051"/>
          <p:cNvSpPr/>
          <p:nvPr/>
        </p:nvSpPr>
        <p:spPr>
          <a:xfrm rot="16200000">
            <a:off x="3641467" y="593467"/>
            <a:ext cx="641866" cy="6400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9675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MathType 6.0 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Shuang Ao</cp:lastModifiedBy>
  <cp:revision>9</cp:revision>
  <dcterms:created xsi:type="dcterms:W3CDTF">2016-01-04T21:49:25Z</dcterms:created>
  <dcterms:modified xsi:type="dcterms:W3CDTF">2016-01-11T15:21:36Z</dcterms:modified>
</cp:coreProperties>
</file>