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30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0"/>
              <p:cNvSpPr/>
              <p:nvPr/>
            </p:nvSpPr>
            <p:spPr>
              <a:xfrm>
                <a:off x="3124200" y="2577494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Source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77494"/>
                <a:ext cx="990600" cy="9143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6400" y="2209800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5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381000" cy="477054"/>
              </a:xfrm>
              <a:prstGeom prst="rect">
                <a:avLst/>
              </a:prstGeom>
              <a:blipFill rotWithShape="1"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30"/>
              <p:cNvSpPr/>
              <p:nvPr/>
            </p:nvSpPr>
            <p:spPr>
              <a:xfrm>
                <a:off x="3124200" y="1371599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371599"/>
                <a:ext cx="990600" cy="9143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56"/>
          <p:cNvCxnSpPr/>
          <p:nvPr/>
        </p:nvCxnSpPr>
        <p:spPr>
          <a:xfrm>
            <a:off x="4983268" y="3124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57"/>
          <p:cNvSpPr/>
          <p:nvPr/>
        </p:nvSpPr>
        <p:spPr>
          <a:xfrm>
            <a:off x="4983268" y="3048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9"/>
          <p:cNvSpPr/>
          <p:nvPr/>
        </p:nvSpPr>
        <p:spPr>
          <a:xfrm>
            <a:off x="5135668" y="27432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0"/>
          <p:cNvSpPr/>
          <p:nvPr/>
        </p:nvSpPr>
        <p:spPr>
          <a:xfrm>
            <a:off x="5288068" y="29337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4"/>
          <p:cNvSpPr/>
          <p:nvPr/>
        </p:nvSpPr>
        <p:spPr>
          <a:xfrm>
            <a:off x="5440468" y="28194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78468" y="2039035"/>
            <a:ext cx="1241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accent2"/>
                </a:solidFill>
              </a:rPr>
              <a:t>Target output</a:t>
            </a:r>
            <a:endParaRPr lang="zh-CN" altLang="en-US" sz="15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2268" y="3258979"/>
            <a:ext cx="1417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accent1"/>
                </a:solidFill>
              </a:rPr>
              <a:t>Source Bias</a:t>
            </a:r>
            <a:endParaRPr lang="zh-CN" altLang="en-US" sz="1500" dirty="0">
              <a:solidFill>
                <a:schemeClr val="accent1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5873007" y="1676400"/>
            <a:ext cx="481861" cy="13716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64468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9"/>
          <p:cNvSpPr/>
          <p:nvPr/>
        </p:nvSpPr>
        <p:spPr>
          <a:xfrm>
            <a:off x="6964468" y="2133600"/>
            <a:ext cx="76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1"/>
          <p:cNvSpPr/>
          <p:nvPr/>
        </p:nvSpPr>
        <p:spPr>
          <a:xfrm>
            <a:off x="7116868" y="1905000"/>
            <a:ext cx="762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4"/>
          <p:cNvSpPr/>
          <p:nvPr/>
        </p:nvSpPr>
        <p:spPr>
          <a:xfrm>
            <a:off x="7269268" y="2171700"/>
            <a:ext cx="76200" cy="266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6"/>
          <p:cNvSpPr/>
          <p:nvPr/>
        </p:nvSpPr>
        <p:spPr>
          <a:xfrm>
            <a:off x="7421668" y="2133600"/>
            <a:ext cx="76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3468" y="2620089"/>
            <a:ext cx="1417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smtClean="0"/>
              <a:t>Final Output</a:t>
            </a:r>
            <a:endParaRPr lang="zh-CN" altLang="en-US" sz="1500" dirty="0"/>
          </a:p>
        </p:txBody>
      </p:sp>
      <p:cxnSp>
        <p:nvCxnSpPr>
          <p:cNvPr id="43" name="直接箭头连接符 42"/>
          <p:cNvCxnSpPr>
            <a:endCxn id="11" idx="1"/>
          </p:cNvCxnSpPr>
          <p:nvPr/>
        </p:nvCxnSpPr>
        <p:spPr>
          <a:xfrm flipV="1">
            <a:off x="2209800" y="1828799"/>
            <a:ext cx="914400" cy="66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" idx="1"/>
          </p:cNvCxnSpPr>
          <p:nvPr/>
        </p:nvCxnSpPr>
        <p:spPr>
          <a:xfrm>
            <a:off x="2209800" y="2504673"/>
            <a:ext cx="914400" cy="530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35"/>
          <p:cNvCxnSpPr/>
          <p:nvPr/>
        </p:nvCxnSpPr>
        <p:spPr>
          <a:xfrm>
            <a:off x="4983268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39"/>
          <p:cNvSpPr/>
          <p:nvPr/>
        </p:nvSpPr>
        <p:spPr>
          <a:xfrm>
            <a:off x="4983268" y="1676400"/>
            <a:ext cx="76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/>
          <p:cNvSpPr/>
          <p:nvPr/>
        </p:nvSpPr>
        <p:spPr>
          <a:xfrm>
            <a:off x="5135668" y="1524000"/>
            <a:ext cx="76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4"/>
          <p:cNvSpPr/>
          <p:nvPr/>
        </p:nvSpPr>
        <p:spPr>
          <a:xfrm>
            <a:off x="5288068" y="1676400"/>
            <a:ext cx="76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/>
          <p:cNvSpPr/>
          <p:nvPr/>
        </p:nvSpPr>
        <p:spPr>
          <a:xfrm>
            <a:off x="5440468" y="1828800"/>
            <a:ext cx="762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右箭头 54"/>
          <p:cNvSpPr/>
          <p:nvPr/>
        </p:nvSpPr>
        <p:spPr>
          <a:xfrm>
            <a:off x="4267200" y="16764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4267200" y="28194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828800" y="2057399"/>
            <a:ext cx="484792" cy="15885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2400" y="1981201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25908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32004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64920" y="223551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264920" y="28575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64920" y="346709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2321212" y="22098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21212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21212" y="344138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1"/>
            <a:ext cx="1219200" cy="7524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55" t="-4717" r="-425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460819" y="2602676"/>
            <a:ext cx="838200" cy="55913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65527" y="2247901"/>
            <a:ext cx="609600" cy="3428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65527" y="2831782"/>
            <a:ext cx="594360" cy="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65527" y="3124201"/>
            <a:ext cx="594360" cy="3370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4879919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180127" y="2887959"/>
            <a:ext cx="471624" cy="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341927" y="2857500"/>
            <a:ext cx="5334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>
            <a:stCxn id="39" idx="3"/>
            <a:endCxn id="46" idx="2"/>
          </p:cNvCxnSpPr>
          <p:nvPr/>
        </p:nvCxnSpPr>
        <p:spPr>
          <a:xfrm flipV="1">
            <a:off x="5122761" y="3267076"/>
            <a:ext cx="2200366" cy="80006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1"/>
            <a:endCxn id="33" idx="2"/>
          </p:cNvCxnSpPr>
          <p:nvPr/>
        </p:nvCxnSpPr>
        <p:spPr>
          <a:xfrm rot="10800000">
            <a:off x="2078817" y="3651765"/>
            <a:ext cx="2586745" cy="41538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956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28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56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956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80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28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95600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5600" y="3657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33528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0400" y="35433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34290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51261" y="211074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03661" y="157734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3755" y="35052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1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</TotalTime>
  <Words>115</Words>
  <Application>Microsoft Office PowerPoint</Application>
  <PresentationFormat>全屏显示(4:3)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14</cp:revision>
  <dcterms:created xsi:type="dcterms:W3CDTF">2016-01-04T21:49:25Z</dcterms:created>
  <dcterms:modified xsi:type="dcterms:W3CDTF">2016-10-19T01:04:55Z</dcterms:modified>
</cp:coreProperties>
</file>