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28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5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2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2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5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9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3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6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6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1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5A26-92BA-497A-9014-8A082EA472A1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9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15A26-92BA-497A-9014-8A082EA472A1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34C7A-B428-4C8D-9D68-4F6D439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image" Target="../media/image7.jpeg"/><Relationship Id="rId5" Type="http://schemas.openxmlformats.org/officeDocument/2006/relationships/oleObject" Target="../embeddings/oleObject2.bin"/><Relationship Id="rId15" Type="http://schemas.openxmlformats.org/officeDocument/2006/relationships/image" Target="../media/image6.wmf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3" name="Group 2052"/>
          <p:cNvGrpSpPr/>
          <p:nvPr/>
        </p:nvGrpSpPr>
        <p:grpSpPr>
          <a:xfrm>
            <a:off x="2240848" y="3033712"/>
            <a:ext cx="1371600" cy="395288"/>
            <a:chOff x="3433068" y="1828800"/>
            <a:chExt cx="1371600" cy="395288"/>
          </a:xfrm>
        </p:grpSpPr>
        <p:sp>
          <p:nvSpPr>
            <p:cNvPr id="4" name="Rectangle 3"/>
            <p:cNvSpPr/>
            <p:nvPr/>
          </p:nvSpPr>
          <p:spPr>
            <a:xfrm>
              <a:off x="3433068" y="18288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Prior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8636044"/>
                </p:ext>
              </p:extLst>
            </p:nvPr>
          </p:nvGraphicFramePr>
          <p:xfrm>
            <a:off x="4267199" y="1905000"/>
            <a:ext cx="484187" cy="319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9" name="Equation" r:id="rId3" imgW="342720" imgH="228600" progId="Equation.DSMT4">
                    <p:embed/>
                  </p:oleObj>
                </mc:Choice>
                <mc:Fallback>
                  <p:oleObj name="Equation" r:id="rId3" imgW="3427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7199" y="1905000"/>
                          <a:ext cx="484187" cy="319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54" name="Group 2053"/>
          <p:cNvGrpSpPr/>
          <p:nvPr/>
        </p:nvGrpSpPr>
        <p:grpSpPr>
          <a:xfrm>
            <a:off x="3795896" y="3048000"/>
            <a:ext cx="1375669" cy="381000"/>
            <a:chOff x="3433068" y="2362200"/>
            <a:chExt cx="1375669" cy="381000"/>
          </a:xfrm>
        </p:grpSpPr>
        <p:sp>
          <p:nvSpPr>
            <p:cNvPr id="6" name="Rectangle 5"/>
            <p:cNvSpPr/>
            <p:nvPr/>
          </p:nvSpPr>
          <p:spPr>
            <a:xfrm>
              <a:off x="3433068" y="2362200"/>
              <a:ext cx="1375669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Prior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0705968"/>
                </p:ext>
              </p:extLst>
            </p:nvPr>
          </p:nvGraphicFramePr>
          <p:xfrm>
            <a:off x="4267199" y="2424113"/>
            <a:ext cx="501650" cy="319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" name="Equation" r:id="rId5" imgW="355320" imgH="228600" progId="Equation.DSMT4">
                    <p:embed/>
                  </p:oleObj>
                </mc:Choice>
                <mc:Fallback>
                  <p:oleObj name="Equation" r:id="rId5" imgW="3553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7199" y="2424113"/>
                          <a:ext cx="501650" cy="319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"/>
          <p:cNvGrpSpPr/>
          <p:nvPr/>
        </p:nvGrpSpPr>
        <p:grpSpPr>
          <a:xfrm>
            <a:off x="685800" y="3048000"/>
            <a:ext cx="1371600" cy="381000"/>
            <a:chOff x="3441206" y="1240211"/>
            <a:chExt cx="1371600" cy="381000"/>
          </a:xfrm>
        </p:grpSpPr>
        <p:sp>
          <p:nvSpPr>
            <p:cNvPr id="8" name="Rectangle 7"/>
            <p:cNvSpPr/>
            <p:nvPr/>
          </p:nvSpPr>
          <p:spPr>
            <a:xfrm>
              <a:off x="3441206" y="1240211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3117523"/>
                </p:ext>
              </p:extLst>
            </p:nvPr>
          </p:nvGraphicFramePr>
          <p:xfrm>
            <a:off x="3970538" y="1337049"/>
            <a:ext cx="341312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" name="Equation" r:id="rId7" imgW="241200" imgH="177480" progId="Equation.DSMT4">
                    <p:embed/>
                  </p:oleObj>
                </mc:Choice>
                <mc:Fallback>
                  <p:oleObj name="Equation" r:id="rId7" imgW="24120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0538" y="1337049"/>
                          <a:ext cx="341312" cy="247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55" name="Group 2054"/>
          <p:cNvGrpSpPr/>
          <p:nvPr/>
        </p:nvGrpSpPr>
        <p:grpSpPr>
          <a:xfrm>
            <a:off x="5939531" y="3038422"/>
            <a:ext cx="1375669" cy="381000"/>
            <a:chOff x="3428999" y="3352800"/>
            <a:chExt cx="1375669" cy="381000"/>
          </a:xfrm>
        </p:grpSpPr>
        <p:sp>
          <p:nvSpPr>
            <p:cNvPr id="10" name="Rectangle 9"/>
            <p:cNvSpPr/>
            <p:nvPr/>
          </p:nvSpPr>
          <p:spPr>
            <a:xfrm>
              <a:off x="3428999" y="3352800"/>
              <a:ext cx="1375669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Prior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8870362"/>
                </p:ext>
              </p:extLst>
            </p:nvPr>
          </p:nvGraphicFramePr>
          <p:xfrm>
            <a:off x="4267199" y="3382963"/>
            <a:ext cx="519112" cy="319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" name="Equation" r:id="rId9" imgW="368280" imgH="228600" progId="Equation.DSMT4">
                    <p:embed/>
                  </p:oleObj>
                </mc:Choice>
                <mc:Fallback>
                  <p:oleObj name="Equation" r:id="rId9" imgW="368280" imgH="228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7199" y="3382963"/>
                          <a:ext cx="519112" cy="319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19"/>
          <p:cNvGrpSpPr/>
          <p:nvPr/>
        </p:nvGrpSpPr>
        <p:grpSpPr>
          <a:xfrm>
            <a:off x="3124200" y="556371"/>
            <a:ext cx="1716350" cy="1367679"/>
            <a:chOff x="835981" y="1985121"/>
            <a:chExt cx="1716350" cy="1367679"/>
          </a:xfrm>
        </p:grpSpPr>
        <p:pic>
          <p:nvPicPr>
            <p:cNvPr id="2061" name="Picture 13" descr="Y:\Caltech-256\10categories\horse\105_0038.jp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981" y="1985121"/>
              <a:ext cx="1716350" cy="1367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8822955"/>
                </p:ext>
              </p:extLst>
            </p:nvPr>
          </p:nvGraphicFramePr>
          <p:xfrm>
            <a:off x="914400" y="1985121"/>
            <a:ext cx="483741" cy="5225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" name="Equation" r:id="rId12" imgW="126720" imgH="139680" progId="Equation.DSMT4">
                    <p:embed/>
                  </p:oleObj>
                </mc:Choice>
                <mc:Fallback>
                  <p:oleObj name="Equation" r:id="rId12" imgW="126720" imgH="13968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400" y="1985121"/>
                          <a:ext cx="483741" cy="5225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040524"/>
              </p:ext>
            </p:extLst>
          </p:nvPr>
        </p:nvGraphicFramePr>
        <p:xfrm>
          <a:off x="1898650" y="4191000"/>
          <a:ext cx="41529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" name="Equation" r:id="rId14" imgW="2057400" imgH="291960" progId="Equation.DSMT4">
                  <p:embed/>
                </p:oleObj>
              </mc:Choice>
              <mc:Fallback>
                <p:oleObj name="Equation" r:id="rId14" imgW="2057400" imgH="29196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4191000"/>
                        <a:ext cx="41529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Straight Arrow Connector 22"/>
          <p:cNvCxnSpPr>
            <a:stCxn id="2061" idx="2"/>
            <a:endCxn id="8" idx="0"/>
          </p:cNvCxnSpPr>
          <p:nvPr/>
        </p:nvCxnSpPr>
        <p:spPr>
          <a:xfrm flipH="1">
            <a:off x="1371600" y="1924050"/>
            <a:ext cx="2610775" cy="11239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61" idx="2"/>
            <a:endCxn id="4" idx="0"/>
          </p:cNvCxnSpPr>
          <p:nvPr/>
        </p:nvCxnSpPr>
        <p:spPr>
          <a:xfrm flipH="1">
            <a:off x="2926648" y="1924050"/>
            <a:ext cx="1055727" cy="110966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61" idx="2"/>
            <a:endCxn id="6" idx="0"/>
          </p:cNvCxnSpPr>
          <p:nvPr/>
        </p:nvCxnSpPr>
        <p:spPr>
          <a:xfrm>
            <a:off x="3982375" y="1924050"/>
            <a:ext cx="501356" cy="11239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61" idx="2"/>
            <a:endCxn id="10" idx="0"/>
          </p:cNvCxnSpPr>
          <p:nvPr/>
        </p:nvCxnSpPr>
        <p:spPr>
          <a:xfrm>
            <a:off x="3982375" y="1924050"/>
            <a:ext cx="2644991" cy="11143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" name="TextBox 2047"/>
          <p:cNvSpPr txBox="1"/>
          <p:nvPr/>
        </p:nvSpPr>
        <p:spPr>
          <a:xfrm>
            <a:off x="5355013" y="305966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2052" name="Left Brace 2051"/>
          <p:cNvSpPr/>
          <p:nvPr/>
        </p:nvSpPr>
        <p:spPr>
          <a:xfrm rot="16200000">
            <a:off x="3641467" y="593467"/>
            <a:ext cx="641866" cy="64008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1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362200" y="4572000"/>
            <a:ext cx="3733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362200" y="1981200"/>
            <a:ext cx="0" cy="2590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00191" y="4659868"/>
            <a:ext cx="1324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size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82780" y="2626838"/>
            <a:ext cx="461665" cy="129952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2352583" y="2530136"/>
            <a:ext cx="3667217" cy="2024109"/>
          </a:xfrm>
          <a:custGeom>
            <a:avLst/>
            <a:gdLst>
              <a:gd name="connsiteX0" fmla="*/ 0 w 3195961"/>
              <a:gd name="connsiteY0" fmla="*/ 2024109 h 2024109"/>
              <a:gd name="connsiteX1" fmla="*/ 1074198 w 3195961"/>
              <a:gd name="connsiteY1" fmla="*/ 612559 h 2024109"/>
              <a:gd name="connsiteX2" fmla="*/ 3195961 w 3195961"/>
              <a:gd name="connsiteY2" fmla="*/ 0 h 202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5961" h="2024109">
                <a:moveTo>
                  <a:pt x="0" y="2024109"/>
                </a:moveTo>
                <a:cubicBezTo>
                  <a:pt x="270769" y="1487009"/>
                  <a:pt x="541538" y="949910"/>
                  <a:pt x="1074198" y="612559"/>
                </a:cubicBezTo>
                <a:cubicBezTo>
                  <a:pt x="1606858" y="275207"/>
                  <a:pt x="2401409" y="137603"/>
                  <a:pt x="319596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2344445" y="3276600"/>
            <a:ext cx="3675355" cy="1277645"/>
          </a:xfrm>
          <a:custGeom>
            <a:avLst/>
            <a:gdLst>
              <a:gd name="connsiteX0" fmla="*/ 0 w 3195961"/>
              <a:gd name="connsiteY0" fmla="*/ 2024109 h 2024109"/>
              <a:gd name="connsiteX1" fmla="*/ 1074198 w 3195961"/>
              <a:gd name="connsiteY1" fmla="*/ 612559 h 2024109"/>
              <a:gd name="connsiteX2" fmla="*/ 3195961 w 3195961"/>
              <a:gd name="connsiteY2" fmla="*/ 0 h 202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5961" h="2024109">
                <a:moveTo>
                  <a:pt x="0" y="2024109"/>
                </a:moveTo>
                <a:cubicBezTo>
                  <a:pt x="270769" y="1487009"/>
                  <a:pt x="541538" y="949910"/>
                  <a:pt x="1074198" y="612559"/>
                </a:cubicBezTo>
                <a:cubicBezTo>
                  <a:pt x="1606858" y="275207"/>
                  <a:pt x="2401409" y="137603"/>
                  <a:pt x="3195961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344445" y="1981200"/>
            <a:ext cx="3675355" cy="2573045"/>
          </a:xfrm>
          <a:custGeom>
            <a:avLst/>
            <a:gdLst>
              <a:gd name="connsiteX0" fmla="*/ 0 w 3195961"/>
              <a:gd name="connsiteY0" fmla="*/ 2024109 h 2024109"/>
              <a:gd name="connsiteX1" fmla="*/ 1074198 w 3195961"/>
              <a:gd name="connsiteY1" fmla="*/ 612559 h 2024109"/>
              <a:gd name="connsiteX2" fmla="*/ 3195961 w 3195961"/>
              <a:gd name="connsiteY2" fmla="*/ 0 h 202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5961" h="2024109">
                <a:moveTo>
                  <a:pt x="0" y="2024109"/>
                </a:moveTo>
                <a:cubicBezTo>
                  <a:pt x="270769" y="1487009"/>
                  <a:pt x="541538" y="949910"/>
                  <a:pt x="1074198" y="612559"/>
                </a:cubicBezTo>
                <a:cubicBezTo>
                  <a:pt x="1606858" y="275207"/>
                  <a:pt x="2401409" y="137603"/>
                  <a:pt x="3195961" y="0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14600" y="2148318"/>
            <a:ext cx="988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Positive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Transfer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03460" y="3752125"/>
            <a:ext cx="1062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Negative </a:t>
            </a:r>
          </a:p>
          <a:p>
            <a:pPr algn="ctr"/>
            <a:r>
              <a:rPr lang="en-US" dirty="0" smtClean="0">
                <a:solidFill>
                  <a:srgbClr val="00B050"/>
                </a:solidFill>
              </a:rPr>
              <a:t>Transfer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72200" y="2303672"/>
            <a:ext cx="93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 </a:t>
            </a:r>
          </a:p>
          <a:p>
            <a:pPr algn="ctr"/>
            <a:r>
              <a:rPr lang="en-US" dirty="0" smtClean="0"/>
              <a:t>Transfer</a:t>
            </a:r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2344445" y="2743200"/>
            <a:ext cx="3675355" cy="1811046"/>
          </a:xfrm>
          <a:custGeom>
            <a:avLst/>
            <a:gdLst>
              <a:gd name="connsiteX0" fmla="*/ 0 w 3195961"/>
              <a:gd name="connsiteY0" fmla="*/ 2024109 h 2024109"/>
              <a:gd name="connsiteX1" fmla="*/ 1074198 w 3195961"/>
              <a:gd name="connsiteY1" fmla="*/ 612559 h 2024109"/>
              <a:gd name="connsiteX2" fmla="*/ 3195961 w 3195961"/>
              <a:gd name="connsiteY2" fmla="*/ 0 h 202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5961" h="2024109">
                <a:moveTo>
                  <a:pt x="0" y="2024109"/>
                </a:moveTo>
                <a:cubicBezTo>
                  <a:pt x="270769" y="1487009"/>
                  <a:pt x="541538" y="949910"/>
                  <a:pt x="1074198" y="612559"/>
                </a:cubicBezTo>
                <a:cubicBezTo>
                  <a:pt x="1606858" y="275207"/>
                  <a:pt x="2401409" y="137603"/>
                  <a:pt x="3195961" y="0"/>
                </a:cubicBezTo>
              </a:path>
            </a:pathLst>
          </a:cu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2344445" y="2362200"/>
            <a:ext cx="3675355" cy="2192045"/>
          </a:xfrm>
          <a:custGeom>
            <a:avLst/>
            <a:gdLst>
              <a:gd name="connsiteX0" fmla="*/ 0 w 3195961"/>
              <a:gd name="connsiteY0" fmla="*/ 2024109 h 2024109"/>
              <a:gd name="connsiteX1" fmla="*/ 1074198 w 3195961"/>
              <a:gd name="connsiteY1" fmla="*/ 612559 h 2024109"/>
              <a:gd name="connsiteX2" fmla="*/ 3195961 w 3195961"/>
              <a:gd name="connsiteY2" fmla="*/ 0 h 202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5961" h="2024109">
                <a:moveTo>
                  <a:pt x="0" y="2024109"/>
                </a:moveTo>
                <a:cubicBezTo>
                  <a:pt x="270769" y="1487009"/>
                  <a:pt x="541538" y="949910"/>
                  <a:pt x="1074198" y="612559"/>
                </a:cubicBezTo>
                <a:cubicBezTo>
                  <a:pt x="1606858" y="275207"/>
                  <a:pt x="2401409" y="137603"/>
                  <a:pt x="3195961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792999" y="5169932"/>
            <a:ext cx="64683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792999" y="5398532"/>
            <a:ext cx="6468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78799" y="5105400"/>
            <a:ext cx="2007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Transfer Model</a:t>
            </a:r>
            <a:endParaRPr lang="en-US" dirty="0"/>
          </a:p>
        </p:txBody>
      </p:sp>
      <p:sp>
        <p:nvSpPr>
          <p:cNvPr id="3072" name="Rectangle 3071"/>
          <p:cNvSpPr/>
          <p:nvPr/>
        </p:nvSpPr>
        <p:spPr>
          <a:xfrm>
            <a:off x="2590800" y="5029200"/>
            <a:ext cx="3124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2792999" y="5703332"/>
            <a:ext cx="646830" cy="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792999" y="5931932"/>
            <a:ext cx="646830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78799" y="5638800"/>
            <a:ext cx="216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 Transfer Model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590800" y="5562600"/>
            <a:ext cx="3124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76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0"/>
              <p:cNvSpPr/>
              <p:nvPr/>
            </p:nvSpPr>
            <p:spPr>
              <a:xfrm>
                <a:off x="2667000" y="609601"/>
                <a:ext cx="838200" cy="685799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r>
                            <a:rPr lang="en-US" altLang="zh-CN" sz="12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609601"/>
                <a:ext cx="838200" cy="685799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30"/>
              <p:cNvSpPr/>
              <p:nvPr/>
            </p:nvSpPr>
            <p:spPr>
              <a:xfrm>
                <a:off x="1143000" y="609601"/>
                <a:ext cx="990600" cy="914399"/>
              </a:xfrm>
              <a:prstGeom prst="round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/>
                  <a:t>Target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/>
                      </a:rPr>
                      <m:t>𝑓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609601"/>
                <a:ext cx="990600" cy="914399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3683288" y="2291194"/>
            <a:ext cx="1927148" cy="1079971"/>
            <a:chOff x="4602268" y="2743200"/>
            <a:chExt cx="1417532" cy="628055"/>
          </a:xfrm>
        </p:grpSpPr>
        <p:cxnSp>
          <p:nvCxnSpPr>
            <p:cNvPr id="20" name="Straight Arrow Connector 56"/>
            <p:cNvCxnSpPr/>
            <p:nvPr/>
          </p:nvCxnSpPr>
          <p:spPr>
            <a:xfrm>
              <a:off x="4983268" y="31242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57"/>
            <p:cNvSpPr/>
            <p:nvPr/>
          </p:nvSpPr>
          <p:spPr>
            <a:xfrm>
              <a:off x="4983268" y="3048000"/>
              <a:ext cx="762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/>
            <p:cNvSpPr/>
            <p:nvPr/>
          </p:nvSpPr>
          <p:spPr>
            <a:xfrm>
              <a:off x="5135668" y="2743200"/>
              <a:ext cx="76200" cy="381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0"/>
            <p:cNvSpPr/>
            <p:nvPr/>
          </p:nvSpPr>
          <p:spPr>
            <a:xfrm>
              <a:off x="5288068" y="2933700"/>
              <a:ext cx="76200" cy="1905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/>
            <p:cNvSpPr/>
            <p:nvPr/>
          </p:nvSpPr>
          <p:spPr>
            <a:xfrm>
              <a:off x="5440468" y="2819400"/>
              <a:ext cx="7620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2268" y="3183319"/>
              <a:ext cx="1417532" cy="187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 smtClean="0">
                  <a:solidFill>
                    <a:schemeClr val="accent1"/>
                  </a:solidFill>
                </a:rPr>
                <a:t>Auxiliary Bias</a:t>
              </a:r>
              <a:endParaRPr lang="zh-CN" altLang="en-US" sz="15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156375" y="2073374"/>
            <a:ext cx="1911960" cy="1279425"/>
            <a:chOff x="6583468" y="1905000"/>
            <a:chExt cx="1417532" cy="800015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6964468" y="24384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7" name="Rectangle 39"/>
            <p:cNvSpPr/>
            <p:nvPr/>
          </p:nvSpPr>
          <p:spPr>
            <a:xfrm>
              <a:off x="6964468" y="2133600"/>
              <a:ext cx="76200" cy="3048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41"/>
            <p:cNvSpPr/>
            <p:nvPr/>
          </p:nvSpPr>
          <p:spPr>
            <a:xfrm>
              <a:off x="7116868" y="1905000"/>
              <a:ext cx="76200" cy="5334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44"/>
            <p:cNvSpPr/>
            <p:nvPr/>
          </p:nvSpPr>
          <p:spPr>
            <a:xfrm>
              <a:off x="7269268" y="2171700"/>
              <a:ext cx="76200" cy="2667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46"/>
            <p:cNvSpPr/>
            <p:nvPr/>
          </p:nvSpPr>
          <p:spPr>
            <a:xfrm>
              <a:off x="7421668" y="2133600"/>
              <a:ext cx="76200" cy="3048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83468" y="2502942"/>
              <a:ext cx="1417532" cy="2020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 smtClean="0">
                  <a:solidFill>
                    <a:srgbClr val="7030A0"/>
                  </a:solidFill>
                </a:rPr>
                <a:t>Final </a:t>
              </a:r>
              <a:r>
                <a:rPr lang="en-US" altLang="zh-CN" sz="1500" dirty="0" smtClean="0">
                  <a:solidFill>
                    <a:srgbClr val="7030A0"/>
                  </a:solidFill>
                </a:rPr>
                <a:t>Prediction</a:t>
              </a:r>
              <a:endParaRPr lang="zh-CN" altLang="en-US" sz="15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38200" y="2190750"/>
            <a:ext cx="1801911" cy="1390650"/>
            <a:chOff x="4678468" y="1524000"/>
            <a:chExt cx="1241622" cy="838200"/>
          </a:xfrm>
        </p:grpSpPr>
        <p:sp>
          <p:nvSpPr>
            <p:cNvPr id="27" name="TextBox 26"/>
            <p:cNvSpPr txBox="1"/>
            <p:nvPr/>
          </p:nvSpPr>
          <p:spPr>
            <a:xfrm>
              <a:off x="4678468" y="2039035"/>
              <a:ext cx="124162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500" dirty="0" smtClean="0">
                  <a:solidFill>
                    <a:schemeClr val="accent2"/>
                  </a:solidFill>
                </a:rPr>
                <a:t>Target output</a:t>
              </a:r>
              <a:endParaRPr lang="zh-CN" altLang="en-US" sz="1500" dirty="0">
                <a:solidFill>
                  <a:schemeClr val="accent2"/>
                </a:solidFill>
              </a:endParaRPr>
            </a:p>
          </p:txBody>
        </p:sp>
        <p:cxnSp>
          <p:nvCxnSpPr>
            <p:cNvPr id="50" name="Straight Arrow Connector 35"/>
            <p:cNvCxnSpPr/>
            <p:nvPr/>
          </p:nvCxnSpPr>
          <p:spPr>
            <a:xfrm>
              <a:off x="4983268" y="19812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Rectangle 39"/>
            <p:cNvSpPr/>
            <p:nvPr/>
          </p:nvSpPr>
          <p:spPr>
            <a:xfrm>
              <a:off x="4983268" y="1676400"/>
              <a:ext cx="76200" cy="30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41"/>
            <p:cNvSpPr/>
            <p:nvPr/>
          </p:nvSpPr>
          <p:spPr>
            <a:xfrm>
              <a:off x="5135668" y="1524000"/>
              <a:ext cx="762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44"/>
            <p:cNvSpPr/>
            <p:nvPr/>
          </p:nvSpPr>
          <p:spPr>
            <a:xfrm>
              <a:off x="5288068" y="1676400"/>
              <a:ext cx="76200" cy="30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46"/>
            <p:cNvSpPr/>
            <p:nvPr/>
          </p:nvSpPr>
          <p:spPr>
            <a:xfrm>
              <a:off x="5440468" y="1828800"/>
              <a:ext cx="76200" cy="15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右箭头 54"/>
          <p:cNvSpPr/>
          <p:nvPr/>
        </p:nvSpPr>
        <p:spPr>
          <a:xfrm rot="5400000">
            <a:off x="1470766" y="1752600"/>
            <a:ext cx="335068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右箭头 55"/>
          <p:cNvSpPr/>
          <p:nvPr/>
        </p:nvSpPr>
        <p:spPr>
          <a:xfrm rot="5400000">
            <a:off x="4106968" y="1468144"/>
            <a:ext cx="335068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ounded Rectangle 30"/>
              <p:cNvSpPr/>
              <p:nvPr/>
            </p:nvSpPr>
            <p:spPr>
              <a:xfrm>
                <a:off x="3710834" y="609601"/>
                <a:ext cx="838200" cy="685799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r>
                            <a:rPr lang="en-US" altLang="zh-CN" sz="12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834" y="609601"/>
                <a:ext cx="838200" cy="685799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le 30"/>
              <p:cNvSpPr/>
              <p:nvPr/>
            </p:nvSpPr>
            <p:spPr>
              <a:xfrm>
                <a:off x="4702386" y="609601"/>
                <a:ext cx="838200" cy="685799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r>
                            <a:rPr lang="en-US" altLang="zh-CN" sz="12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386" y="609601"/>
                <a:ext cx="838200" cy="685799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0"/>
              <p:cNvSpPr/>
              <p:nvPr/>
            </p:nvSpPr>
            <p:spPr>
              <a:xfrm>
                <a:off x="5707168" y="609601"/>
                <a:ext cx="838200" cy="685799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r>
                            <a:rPr lang="en-US" altLang="zh-CN" sz="12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168" y="609601"/>
                <a:ext cx="838200" cy="685799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右箭头 33"/>
          <p:cNvSpPr/>
          <p:nvPr/>
        </p:nvSpPr>
        <p:spPr>
          <a:xfrm rot="3124438">
            <a:off x="3266878" y="1526776"/>
            <a:ext cx="335068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右箭头 41"/>
          <p:cNvSpPr/>
          <p:nvPr/>
        </p:nvSpPr>
        <p:spPr>
          <a:xfrm rot="8047006">
            <a:off x="5925502" y="1453962"/>
            <a:ext cx="335068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右箭头 43"/>
          <p:cNvSpPr/>
          <p:nvPr/>
        </p:nvSpPr>
        <p:spPr>
          <a:xfrm rot="5400000">
            <a:off x="4953952" y="1464228"/>
            <a:ext cx="335068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加号 5"/>
          <p:cNvSpPr/>
          <p:nvPr/>
        </p:nvSpPr>
        <p:spPr>
          <a:xfrm>
            <a:off x="2890188" y="2286000"/>
            <a:ext cx="538812" cy="482817"/>
          </a:xfrm>
          <a:prstGeom prst="mathPlus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右箭头 45"/>
          <p:cNvSpPr/>
          <p:nvPr/>
        </p:nvSpPr>
        <p:spPr>
          <a:xfrm>
            <a:off x="5677852" y="2458729"/>
            <a:ext cx="493948" cy="304800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70556" y="152400"/>
            <a:ext cx="2208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Binary Source Models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38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1828800" y="2057399"/>
            <a:ext cx="484792" cy="158852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152400" y="1981201"/>
            <a:ext cx="1066800" cy="5334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Source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52400" y="2590800"/>
            <a:ext cx="1066800" cy="5334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Source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52400" y="3200400"/>
            <a:ext cx="1066800" cy="5334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Source 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264920" y="2235518"/>
            <a:ext cx="4953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828800" y="2063235"/>
                <a:ext cx="469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063235"/>
                <a:ext cx="469552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V="1">
            <a:off x="1264920" y="2857500"/>
            <a:ext cx="4953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264920" y="3467098"/>
            <a:ext cx="4953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844040" y="2672834"/>
                <a:ext cx="469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040" y="2672834"/>
                <a:ext cx="46955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844040" y="3282432"/>
                <a:ext cx="469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040" y="3282432"/>
                <a:ext cx="46955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048000" y="1676400"/>
                <a:ext cx="469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676400"/>
                <a:ext cx="46955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048000" y="2438400"/>
                <a:ext cx="469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438400"/>
                <a:ext cx="469552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048000" y="3124200"/>
                <a:ext cx="469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124200"/>
                <a:ext cx="469552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665561" y="3867090"/>
                <a:ext cx="457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000" b="0" dirty="0" smtClean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561" y="3867090"/>
                <a:ext cx="457200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/>
          <p:nvPr/>
        </p:nvCxnSpPr>
        <p:spPr>
          <a:xfrm flipV="1">
            <a:off x="2321212" y="2209800"/>
            <a:ext cx="4953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321212" y="2831782"/>
            <a:ext cx="4953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321212" y="3441380"/>
            <a:ext cx="4953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6713527" y="2514601"/>
            <a:ext cx="1219200" cy="75247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Model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349398" y="1182469"/>
                <a:ext cx="11449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Hard label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398" y="1182469"/>
                <a:ext cx="1144929" cy="646331"/>
              </a:xfrm>
              <a:prstGeom prst="rect">
                <a:avLst/>
              </a:prstGeom>
              <a:blipFill rotWithShape="1">
                <a:blip r:embed="rId9"/>
                <a:stretch>
                  <a:fillRect l="-4255" t="-4717" r="-4255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ounded Rectangle 48"/>
          <p:cNvSpPr/>
          <p:nvPr/>
        </p:nvSpPr>
        <p:spPr>
          <a:xfrm>
            <a:off x="4460819" y="2602676"/>
            <a:ext cx="838200" cy="559136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665527" y="2247901"/>
            <a:ext cx="609600" cy="34289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665527" y="2831782"/>
            <a:ext cx="594360" cy="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3665527" y="3124201"/>
            <a:ext cx="594360" cy="33706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49" idx="0"/>
          </p:cNvCxnSpPr>
          <p:nvPr/>
        </p:nvCxnSpPr>
        <p:spPr>
          <a:xfrm>
            <a:off x="4879919" y="2209800"/>
            <a:ext cx="0" cy="39287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6180127" y="2887959"/>
            <a:ext cx="471624" cy="76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5875327" y="2667000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327" y="2667000"/>
                <a:ext cx="37138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667" r="-8197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/>
          <p:nvPr/>
        </p:nvCxnSpPr>
        <p:spPr>
          <a:xfrm flipH="1">
            <a:off x="5341927" y="2857500"/>
            <a:ext cx="533400" cy="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876800" y="2223044"/>
                <a:ext cx="459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223044"/>
                <a:ext cx="45980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3665527" y="19166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527" y="1916668"/>
                <a:ext cx="46512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3665527" y="2459471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527" y="2459471"/>
                <a:ext cx="465127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657600" y="29072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2907268"/>
                <a:ext cx="46512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Elbow Connector 91"/>
          <p:cNvCxnSpPr>
            <a:stCxn id="39" idx="3"/>
            <a:endCxn id="46" idx="2"/>
          </p:cNvCxnSpPr>
          <p:nvPr/>
        </p:nvCxnSpPr>
        <p:spPr>
          <a:xfrm flipV="1">
            <a:off x="5122761" y="3267076"/>
            <a:ext cx="2200366" cy="800069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39" idx="1"/>
            <a:endCxn id="33" idx="2"/>
          </p:cNvCxnSpPr>
          <p:nvPr/>
        </p:nvCxnSpPr>
        <p:spPr>
          <a:xfrm rot="10800000">
            <a:off x="2078817" y="3651765"/>
            <a:ext cx="2586745" cy="415381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895600" y="22860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895600" y="1981200"/>
            <a:ext cx="762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048000" y="1828800"/>
            <a:ext cx="762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200400" y="1981200"/>
            <a:ext cx="762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352800" y="2133600"/>
            <a:ext cx="762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895600" y="30480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895600" y="2743200"/>
            <a:ext cx="762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048000" y="2514600"/>
            <a:ext cx="762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200400" y="2895600"/>
            <a:ext cx="762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352800" y="2781300"/>
            <a:ext cx="76200" cy="266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2895600" y="37338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895600" y="36576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048000" y="3352800"/>
            <a:ext cx="762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200400" y="3543300"/>
            <a:ext cx="76200" cy="190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352800" y="3429000"/>
            <a:ext cx="762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4551261" y="211074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703661" y="1577340"/>
            <a:ext cx="762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53755" y="3505200"/>
            <a:ext cx="115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378617" y="2447807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617" y="2447807"/>
                <a:ext cx="380489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10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10005</TotalTime>
  <Words>159</Words>
  <Application>Microsoft Office PowerPoint</Application>
  <PresentationFormat>全屏显示(4:3)</PresentationFormat>
  <Paragraphs>44</Paragraphs>
  <Slides>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Office Theme</vt:lpstr>
      <vt:lpstr>Equation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Shuang Ao</dc:creator>
  <cp:lastModifiedBy>WIN7</cp:lastModifiedBy>
  <cp:revision>18</cp:revision>
  <dcterms:created xsi:type="dcterms:W3CDTF">2016-01-04T21:49:25Z</dcterms:created>
  <dcterms:modified xsi:type="dcterms:W3CDTF">2016-10-21T19:15:50Z</dcterms:modified>
</cp:coreProperties>
</file>