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B33A-2464-4470-AD55-97675D6F2A0E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6D07-F3DE-4A1A-AA8A-820135D0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B33A-2464-4470-AD55-97675D6F2A0E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6D07-F3DE-4A1A-AA8A-820135D0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4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B33A-2464-4470-AD55-97675D6F2A0E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6D07-F3DE-4A1A-AA8A-820135D0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2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B33A-2464-4470-AD55-97675D6F2A0E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6D07-F3DE-4A1A-AA8A-820135D0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7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B33A-2464-4470-AD55-97675D6F2A0E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6D07-F3DE-4A1A-AA8A-820135D0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B33A-2464-4470-AD55-97675D6F2A0E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6D07-F3DE-4A1A-AA8A-820135D0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7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B33A-2464-4470-AD55-97675D6F2A0E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6D07-F3DE-4A1A-AA8A-820135D0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9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B33A-2464-4470-AD55-97675D6F2A0E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6D07-F3DE-4A1A-AA8A-820135D0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2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B33A-2464-4470-AD55-97675D6F2A0E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6D07-F3DE-4A1A-AA8A-820135D0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5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B33A-2464-4470-AD55-97675D6F2A0E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6D07-F3DE-4A1A-AA8A-820135D0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5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B33A-2464-4470-AD55-97675D6F2A0E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6D07-F3DE-4A1A-AA8A-820135D0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4B33A-2464-4470-AD55-97675D6F2A0E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B6D07-F3DE-4A1A-AA8A-820135D0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4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391964"/>
              </p:ext>
            </p:extLst>
          </p:nvPr>
        </p:nvGraphicFramePr>
        <p:xfrm>
          <a:off x="685800" y="1954213"/>
          <a:ext cx="3048000" cy="264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528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514036"/>
              </p:ext>
            </p:extLst>
          </p:nvPr>
        </p:nvGraphicFramePr>
        <p:xfrm>
          <a:off x="4191000" y="2487613"/>
          <a:ext cx="1828800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</a:tblGrid>
              <a:tr h="528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371613"/>
              </p:ext>
            </p:extLst>
          </p:nvPr>
        </p:nvGraphicFramePr>
        <p:xfrm>
          <a:off x="3810000" y="3097213"/>
          <a:ext cx="336550" cy="36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3" imgW="164880" imgH="177480" progId="Equation.DSMT4">
                  <p:embed/>
                </p:oleObj>
              </mc:Choice>
              <mc:Fallback>
                <p:oleObj name="Equation" r:id="rId3" imgW="1648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0" y="3097213"/>
                        <a:ext cx="336550" cy="36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275419"/>
              </p:ext>
            </p:extLst>
          </p:nvPr>
        </p:nvGraphicFramePr>
        <p:xfrm>
          <a:off x="6362700" y="3162301"/>
          <a:ext cx="258763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5" imgW="126720" imgH="114120" progId="Equation.DSMT4">
                  <p:embed/>
                </p:oleObj>
              </mc:Choice>
              <mc:Fallback>
                <p:oleObj name="Equation" r:id="rId5" imgW="126720" imgH="1141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700" y="3162301"/>
                        <a:ext cx="258763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773541"/>
              </p:ext>
            </p:extLst>
          </p:nvPr>
        </p:nvGraphicFramePr>
        <p:xfrm>
          <a:off x="6781800" y="2487613"/>
          <a:ext cx="1828800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</a:tblGrid>
              <a:tr h="528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281764"/>
              </p:ext>
            </p:extLst>
          </p:nvPr>
        </p:nvGraphicFramePr>
        <p:xfrm>
          <a:off x="1371600" y="931416"/>
          <a:ext cx="616131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Equation" r:id="rId7" imgW="3593880" imgH="177480" progId="Equation.DSMT4">
                  <p:embed/>
                </p:oleObj>
              </mc:Choice>
              <mc:Fallback>
                <p:oleObj name="Equation" r:id="rId7" imgW="35938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71600" y="931416"/>
                        <a:ext cx="6161315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313539"/>
              </p:ext>
            </p:extLst>
          </p:nvPr>
        </p:nvGraphicFramePr>
        <p:xfrm>
          <a:off x="1600200" y="4697413"/>
          <a:ext cx="84455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9" imgW="419040" imgH="203040" progId="Equation.DSMT4">
                  <p:embed/>
                </p:oleObj>
              </mc:Choice>
              <mc:Fallback>
                <p:oleObj name="Equation" r:id="rId9" imgW="419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00200" y="4697413"/>
                        <a:ext cx="844550" cy="40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04991"/>
              </p:ext>
            </p:extLst>
          </p:nvPr>
        </p:nvGraphicFramePr>
        <p:xfrm>
          <a:off x="4610100" y="4265613"/>
          <a:ext cx="92075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11" imgW="457200" imgH="177480" progId="Equation.DSMT4">
                  <p:embed/>
                </p:oleObj>
              </mc:Choice>
              <mc:Fallback>
                <p:oleObj name="Equation" r:id="rId11" imgW="4572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10100" y="4265613"/>
                        <a:ext cx="920750" cy="357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216418"/>
              </p:ext>
            </p:extLst>
          </p:nvPr>
        </p:nvGraphicFramePr>
        <p:xfrm>
          <a:off x="6881813" y="4291013"/>
          <a:ext cx="1636712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13" imgW="812520" imgH="203040" progId="Equation.DSMT4">
                  <p:embed/>
                </p:oleObj>
              </mc:Choice>
              <mc:Fallback>
                <p:oleObj name="Equation" r:id="rId13" imgW="812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81813" y="4291013"/>
                        <a:ext cx="1636712" cy="407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>
          <a:xfrm>
            <a:off x="1371600" y="838200"/>
            <a:ext cx="6172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096000" y="1295400"/>
            <a:ext cx="990600" cy="134461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</p:cNvCxnSpPr>
          <p:nvPr/>
        </p:nvCxnSpPr>
        <p:spPr>
          <a:xfrm flipH="1" flipV="1">
            <a:off x="4800600" y="1295400"/>
            <a:ext cx="304800" cy="119221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524000" y="1295400"/>
            <a:ext cx="1752600" cy="6373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5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231736"/>
              </p:ext>
            </p:extLst>
          </p:nvPr>
        </p:nvGraphicFramePr>
        <p:xfrm>
          <a:off x="4191000" y="2487613"/>
          <a:ext cx="1828800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</a:tblGrid>
              <a:tr h="5283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348516"/>
              </p:ext>
            </p:extLst>
          </p:nvPr>
        </p:nvGraphicFramePr>
        <p:xfrm>
          <a:off x="3810000" y="3097213"/>
          <a:ext cx="336550" cy="36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3" imgW="164880" imgH="177480" progId="Equation.DSMT4">
                  <p:embed/>
                </p:oleObj>
              </mc:Choice>
              <mc:Fallback>
                <p:oleObj name="Equation" r:id="rId3" imgW="1648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0" y="3097213"/>
                        <a:ext cx="336550" cy="36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198138"/>
              </p:ext>
            </p:extLst>
          </p:nvPr>
        </p:nvGraphicFramePr>
        <p:xfrm>
          <a:off x="6218237" y="3162301"/>
          <a:ext cx="258763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5" imgW="126720" imgH="114120" progId="Equation.DSMT4">
                  <p:embed/>
                </p:oleObj>
              </mc:Choice>
              <mc:Fallback>
                <p:oleObj name="Equation" r:id="rId5" imgW="126720" imgH="11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37" y="3162301"/>
                        <a:ext cx="258763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45512"/>
              </p:ext>
            </p:extLst>
          </p:nvPr>
        </p:nvGraphicFramePr>
        <p:xfrm>
          <a:off x="1371600" y="931416"/>
          <a:ext cx="616131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7" imgW="3593880" imgH="177480" progId="Equation.DSMT4">
                  <p:embed/>
                </p:oleObj>
              </mc:Choice>
              <mc:Fallback>
                <p:oleObj name="Equation" r:id="rId7" imgW="35938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71600" y="931416"/>
                        <a:ext cx="6161315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922555"/>
              </p:ext>
            </p:extLst>
          </p:nvPr>
        </p:nvGraphicFramePr>
        <p:xfrm>
          <a:off x="1600200" y="4926013"/>
          <a:ext cx="84455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9" imgW="419040" imgH="203040" progId="Equation.DSMT4">
                  <p:embed/>
                </p:oleObj>
              </mc:Choice>
              <mc:Fallback>
                <p:oleObj name="Equation" r:id="rId9" imgW="419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00200" y="4926013"/>
                        <a:ext cx="844550" cy="40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856667"/>
              </p:ext>
            </p:extLst>
          </p:nvPr>
        </p:nvGraphicFramePr>
        <p:xfrm>
          <a:off x="4610100" y="4265613"/>
          <a:ext cx="92075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11" imgW="457200" imgH="177480" progId="Equation.DSMT4">
                  <p:embed/>
                </p:oleObj>
              </mc:Choice>
              <mc:Fallback>
                <p:oleObj name="Equation" r:id="rId11" imgW="4572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10100" y="4265613"/>
                        <a:ext cx="920750" cy="357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091539"/>
              </p:ext>
            </p:extLst>
          </p:nvPr>
        </p:nvGraphicFramePr>
        <p:xfrm>
          <a:off x="6881813" y="4291013"/>
          <a:ext cx="1636712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13" imgW="812520" imgH="203040" progId="Equation.DSMT4">
                  <p:embed/>
                </p:oleObj>
              </mc:Choice>
              <mc:Fallback>
                <p:oleObj name="Equation" r:id="rId13" imgW="812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81813" y="4291013"/>
                        <a:ext cx="1636712" cy="407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>
          <a:xfrm>
            <a:off x="1371600" y="838200"/>
            <a:ext cx="6172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6" idx="0"/>
          </p:cNvCxnSpPr>
          <p:nvPr/>
        </p:nvCxnSpPr>
        <p:spPr>
          <a:xfrm flipH="1" flipV="1">
            <a:off x="4800600" y="1295400"/>
            <a:ext cx="304800" cy="119221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530140"/>
              </p:ext>
            </p:extLst>
          </p:nvPr>
        </p:nvGraphicFramePr>
        <p:xfrm>
          <a:off x="381000" y="1656897"/>
          <a:ext cx="3276602" cy="33564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086"/>
                <a:gridCol w="468086"/>
                <a:gridCol w="468086"/>
                <a:gridCol w="468086"/>
                <a:gridCol w="468086"/>
                <a:gridCol w="468086"/>
                <a:gridCol w="468086"/>
              </a:tblGrid>
              <a:tr h="4209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209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209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209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209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209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209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V="1">
            <a:off x="1524000" y="1295400"/>
            <a:ext cx="175260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313036"/>
              </p:ext>
            </p:extLst>
          </p:nvPr>
        </p:nvGraphicFramePr>
        <p:xfrm>
          <a:off x="6591300" y="2448560"/>
          <a:ext cx="2057400" cy="2105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  <a:gridCol w="411480"/>
                <a:gridCol w="411480"/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6096000" y="1295400"/>
            <a:ext cx="990600" cy="1600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85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716179"/>
              </p:ext>
            </p:extLst>
          </p:nvPr>
        </p:nvGraphicFramePr>
        <p:xfrm>
          <a:off x="1676400" y="1295400"/>
          <a:ext cx="2438400" cy="211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528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988727"/>
              </p:ext>
            </p:extLst>
          </p:nvPr>
        </p:nvGraphicFramePr>
        <p:xfrm>
          <a:off x="5943600" y="1153160"/>
          <a:ext cx="1219200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528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746338"/>
              </p:ext>
            </p:extLst>
          </p:nvPr>
        </p:nvGraphicFramePr>
        <p:xfrm>
          <a:off x="5943600" y="2448560"/>
          <a:ext cx="1219200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528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4648200" y="1676400"/>
            <a:ext cx="762000" cy="2286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648200" y="2743200"/>
            <a:ext cx="762000" cy="2286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60462" y="1285783"/>
            <a:ext cx="135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Max-Pooling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67200" y="2286000"/>
            <a:ext cx="170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Average-Pooling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30738" y="914400"/>
            <a:ext cx="3141262" cy="2743200"/>
            <a:chOff x="363938" y="914400"/>
            <a:chExt cx="3141262" cy="27432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363938" y="3657600"/>
              <a:ext cx="314126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63938" y="914400"/>
              <a:ext cx="0" cy="2743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2848923" y="37338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90600" y="21013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43000"/>
            <a:ext cx="294322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472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2641</TotalTime>
  <Words>154</Words>
  <Application>Microsoft Office PowerPoint</Application>
  <PresentationFormat>On-screen Show (4:3)</PresentationFormat>
  <Paragraphs>154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Shuang Ao</dc:creator>
  <cp:lastModifiedBy>Shuang Ao</cp:lastModifiedBy>
  <cp:revision>12</cp:revision>
  <dcterms:created xsi:type="dcterms:W3CDTF">2015-11-19T21:23:25Z</dcterms:created>
  <dcterms:modified xsi:type="dcterms:W3CDTF">2015-12-01T15:15:57Z</dcterms:modified>
</cp:coreProperties>
</file>