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6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5A26-92BA-497A-9014-8A082EA472A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roup 2052"/>
          <p:cNvGrpSpPr/>
          <p:nvPr/>
        </p:nvGrpSpPr>
        <p:grpSpPr>
          <a:xfrm>
            <a:off x="2240848" y="3033712"/>
            <a:ext cx="1371600" cy="395288"/>
            <a:chOff x="3433068" y="1828800"/>
            <a:chExt cx="1371600" cy="395288"/>
          </a:xfrm>
        </p:grpSpPr>
        <p:sp>
          <p:nvSpPr>
            <p:cNvPr id="4" name="Rectangle 3"/>
            <p:cNvSpPr/>
            <p:nvPr/>
          </p:nvSpPr>
          <p:spPr>
            <a:xfrm>
              <a:off x="3433068" y="18288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8636044"/>
                </p:ext>
              </p:extLst>
            </p:nvPr>
          </p:nvGraphicFramePr>
          <p:xfrm>
            <a:off x="4267199" y="1905000"/>
            <a:ext cx="484187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3" name="Equation" r:id="rId3" imgW="342720" imgH="228600" progId="Equation.DSMT4">
                    <p:embed/>
                  </p:oleObj>
                </mc:Choice>
                <mc:Fallback>
                  <p:oleObj name="Equation" r:id="rId3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1905000"/>
                          <a:ext cx="484187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4" name="Group 2053"/>
          <p:cNvGrpSpPr/>
          <p:nvPr/>
        </p:nvGrpSpPr>
        <p:grpSpPr>
          <a:xfrm>
            <a:off x="3795896" y="3048000"/>
            <a:ext cx="1375669" cy="381000"/>
            <a:chOff x="3433068" y="2362200"/>
            <a:chExt cx="1375669" cy="381000"/>
          </a:xfrm>
        </p:grpSpPr>
        <p:sp>
          <p:nvSpPr>
            <p:cNvPr id="6" name="Rectangle 5"/>
            <p:cNvSpPr/>
            <p:nvPr/>
          </p:nvSpPr>
          <p:spPr>
            <a:xfrm>
              <a:off x="3433068" y="2362200"/>
              <a:ext cx="1375669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0705968"/>
                </p:ext>
              </p:extLst>
            </p:nvPr>
          </p:nvGraphicFramePr>
          <p:xfrm>
            <a:off x="4267199" y="2424113"/>
            <a:ext cx="50165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4" name="Equation" r:id="rId5" imgW="355320" imgH="228600" progId="Equation.DSMT4">
                    <p:embed/>
                  </p:oleObj>
                </mc:Choice>
                <mc:Fallback>
                  <p:oleObj name="Equation" r:id="rId5" imgW="355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2424113"/>
                          <a:ext cx="501650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685800" y="3048000"/>
            <a:ext cx="1371600" cy="381000"/>
            <a:chOff x="3441206" y="1240211"/>
            <a:chExt cx="1371600" cy="381000"/>
          </a:xfrm>
        </p:grpSpPr>
        <p:sp>
          <p:nvSpPr>
            <p:cNvPr id="8" name="Rectangle 7"/>
            <p:cNvSpPr/>
            <p:nvPr/>
          </p:nvSpPr>
          <p:spPr>
            <a:xfrm>
              <a:off x="3441206" y="1240211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117523"/>
                </p:ext>
              </p:extLst>
            </p:nvPr>
          </p:nvGraphicFramePr>
          <p:xfrm>
            <a:off x="3970538" y="1337049"/>
            <a:ext cx="341312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" name="Equation" r:id="rId7" imgW="241200" imgH="177480" progId="Equation.DSMT4">
                    <p:embed/>
                  </p:oleObj>
                </mc:Choice>
                <mc:Fallback>
                  <p:oleObj name="Equation" r:id="rId7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538" y="1337049"/>
                          <a:ext cx="341312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5" name="Group 2054"/>
          <p:cNvGrpSpPr/>
          <p:nvPr/>
        </p:nvGrpSpPr>
        <p:grpSpPr>
          <a:xfrm>
            <a:off x="5939531" y="3038422"/>
            <a:ext cx="1375669" cy="381000"/>
            <a:chOff x="3428999" y="3352800"/>
            <a:chExt cx="1375669" cy="381000"/>
          </a:xfrm>
        </p:grpSpPr>
        <p:sp>
          <p:nvSpPr>
            <p:cNvPr id="10" name="Rectangle 9"/>
            <p:cNvSpPr/>
            <p:nvPr/>
          </p:nvSpPr>
          <p:spPr>
            <a:xfrm>
              <a:off x="3428999" y="3352800"/>
              <a:ext cx="1375669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870362"/>
                </p:ext>
              </p:extLst>
            </p:nvPr>
          </p:nvGraphicFramePr>
          <p:xfrm>
            <a:off x="4267199" y="3382963"/>
            <a:ext cx="519112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" name="Equation" r:id="rId9" imgW="368280" imgH="228600" progId="Equation.DSMT4">
                    <p:embed/>
                  </p:oleObj>
                </mc:Choice>
                <mc:Fallback>
                  <p:oleObj name="Equation" r:id="rId9" imgW="36828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3382963"/>
                          <a:ext cx="519112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124200" y="556371"/>
            <a:ext cx="1716350" cy="1367679"/>
            <a:chOff x="835981" y="1985121"/>
            <a:chExt cx="1716350" cy="1367679"/>
          </a:xfrm>
        </p:grpSpPr>
        <p:pic>
          <p:nvPicPr>
            <p:cNvPr id="2061" name="Picture 13" descr="Y:\Caltech-256\10categories\horse\105_0038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81" y="1985121"/>
              <a:ext cx="1716350" cy="1367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8822955"/>
                </p:ext>
              </p:extLst>
            </p:nvPr>
          </p:nvGraphicFramePr>
          <p:xfrm>
            <a:off x="914400" y="1985121"/>
            <a:ext cx="483741" cy="522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1985121"/>
                          <a:ext cx="483741" cy="522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040524"/>
              </p:ext>
            </p:extLst>
          </p:nvPr>
        </p:nvGraphicFramePr>
        <p:xfrm>
          <a:off x="1898650" y="4191000"/>
          <a:ext cx="41529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Equation" r:id="rId14" imgW="2057400" imgH="291960" progId="Equation.DSMT4">
                  <p:embed/>
                </p:oleObj>
              </mc:Choice>
              <mc:Fallback>
                <p:oleObj name="Equation" r:id="rId14" imgW="2057400" imgH="291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4191000"/>
                        <a:ext cx="41529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>
            <a:stCxn id="2061" idx="2"/>
            <a:endCxn id="8" idx="0"/>
          </p:cNvCxnSpPr>
          <p:nvPr/>
        </p:nvCxnSpPr>
        <p:spPr>
          <a:xfrm flipH="1">
            <a:off x="1371600" y="1924050"/>
            <a:ext cx="2610775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61" idx="2"/>
            <a:endCxn id="4" idx="0"/>
          </p:cNvCxnSpPr>
          <p:nvPr/>
        </p:nvCxnSpPr>
        <p:spPr>
          <a:xfrm flipH="1">
            <a:off x="2926648" y="1924050"/>
            <a:ext cx="1055727" cy="11096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61" idx="2"/>
            <a:endCxn id="6" idx="0"/>
          </p:cNvCxnSpPr>
          <p:nvPr/>
        </p:nvCxnSpPr>
        <p:spPr>
          <a:xfrm>
            <a:off x="3982375" y="1924050"/>
            <a:ext cx="501356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61" idx="2"/>
            <a:endCxn id="10" idx="0"/>
          </p:cNvCxnSpPr>
          <p:nvPr/>
        </p:nvCxnSpPr>
        <p:spPr>
          <a:xfrm>
            <a:off x="3982375" y="1924050"/>
            <a:ext cx="2644991" cy="1114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5355013" y="30596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052" name="Left Brace 2051"/>
          <p:cNvSpPr/>
          <p:nvPr/>
        </p:nvSpPr>
        <p:spPr>
          <a:xfrm rot="16200000">
            <a:off x="3641467" y="593467"/>
            <a:ext cx="641866" cy="6400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362200" y="457200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62200" y="198120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00191" y="4659868"/>
            <a:ext cx="132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size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2780" y="2626838"/>
            <a:ext cx="461665" cy="12995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2352583" y="2530136"/>
            <a:ext cx="3667217" cy="2024109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344445" y="3276600"/>
            <a:ext cx="3675355" cy="12776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344445" y="1981200"/>
            <a:ext cx="3675355" cy="25730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14600" y="2148318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Positive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Transfer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3460" y="3752125"/>
            <a:ext cx="106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Negative 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Transfer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72200" y="2303672"/>
            <a:ext cx="93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</a:t>
            </a:r>
          </a:p>
          <a:p>
            <a:pPr algn="ctr"/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2344445" y="2743200"/>
            <a:ext cx="3675355" cy="1811046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344445" y="2362200"/>
            <a:ext cx="3675355" cy="21920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792999" y="5169932"/>
            <a:ext cx="6468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92999" y="5398532"/>
            <a:ext cx="6468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78799" y="5105400"/>
            <a:ext cx="200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Transfer Model</a:t>
            </a:r>
            <a:endParaRPr lang="en-US" dirty="0"/>
          </a:p>
        </p:txBody>
      </p:sp>
      <p:sp>
        <p:nvSpPr>
          <p:cNvPr id="3072" name="Rectangle 3071"/>
          <p:cNvSpPr/>
          <p:nvPr/>
        </p:nvSpPr>
        <p:spPr>
          <a:xfrm>
            <a:off x="2590800" y="50292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792999" y="5703332"/>
            <a:ext cx="64683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2999" y="5931932"/>
            <a:ext cx="64683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78799" y="5638800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Transfer Model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590800" y="55626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0"/>
              <p:cNvSpPr/>
              <p:nvPr/>
            </p:nvSpPr>
            <p:spPr>
              <a:xfrm>
                <a:off x="2667000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609601"/>
                <a:ext cx="838200" cy="685799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30"/>
              <p:cNvSpPr/>
              <p:nvPr/>
            </p:nvSpPr>
            <p:spPr>
              <a:xfrm>
                <a:off x="1143000" y="609601"/>
                <a:ext cx="990600" cy="914399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Target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/>
                      </a:rPr>
                      <m:t>𝑓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09601"/>
                <a:ext cx="990600" cy="91439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3683288" y="2291194"/>
            <a:ext cx="1927148" cy="1079971"/>
            <a:chOff x="4602268" y="2743200"/>
            <a:chExt cx="1417532" cy="628055"/>
          </a:xfrm>
        </p:grpSpPr>
        <p:cxnSp>
          <p:nvCxnSpPr>
            <p:cNvPr id="20" name="Straight Arrow Connector 56"/>
            <p:cNvCxnSpPr/>
            <p:nvPr/>
          </p:nvCxnSpPr>
          <p:spPr>
            <a:xfrm>
              <a:off x="4983268" y="3124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57"/>
            <p:cNvSpPr/>
            <p:nvPr/>
          </p:nvSpPr>
          <p:spPr>
            <a:xfrm>
              <a:off x="4983268" y="3048000"/>
              <a:ext cx="762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/>
            <p:cNvSpPr/>
            <p:nvPr/>
          </p:nvSpPr>
          <p:spPr>
            <a:xfrm>
              <a:off x="5135668" y="2743200"/>
              <a:ext cx="762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0"/>
            <p:cNvSpPr/>
            <p:nvPr/>
          </p:nvSpPr>
          <p:spPr>
            <a:xfrm>
              <a:off x="5288068" y="2933700"/>
              <a:ext cx="76200" cy="190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/>
            <p:cNvSpPr/>
            <p:nvPr/>
          </p:nvSpPr>
          <p:spPr>
            <a:xfrm>
              <a:off x="5440468" y="28194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2268" y="3183319"/>
              <a:ext cx="1417532" cy="187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accent1"/>
                  </a:solidFill>
                </a:rPr>
                <a:t>Auxiliary Bias</a:t>
              </a:r>
              <a:endParaRPr lang="zh-CN" altLang="en-US" sz="15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56375" y="2073374"/>
            <a:ext cx="1911960" cy="1279425"/>
            <a:chOff x="6583468" y="1905000"/>
            <a:chExt cx="1417532" cy="800015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964468" y="24384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Rectangle 39"/>
            <p:cNvSpPr/>
            <p:nvPr/>
          </p:nvSpPr>
          <p:spPr>
            <a:xfrm>
              <a:off x="6964468" y="21336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1"/>
            <p:cNvSpPr/>
            <p:nvPr/>
          </p:nvSpPr>
          <p:spPr>
            <a:xfrm>
              <a:off x="7116868" y="1905000"/>
              <a:ext cx="76200" cy="5334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44"/>
            <p:cNvSpPr/>
            <p:nvPr/>
          </p:nvSpPr>
          <p:spPr>
            <a:xfrm>
              <a:off x="7269268" y="2171700"/>
              <a:ext cx="76200" cy="2667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46"/>
            <p:cNvSpPr/>
            <p:nvPr/>
          </p:nvSpPr>
          <p:spPr>
            <a:xfrm>
              <a:off x="7421668" y="21336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3468" y="2502942"/>
              <a:ext cx="1417532" cy="20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rgbClr val="7030A0"/>
                  </a:solidFill>
                </a:rPr>
                <a:t>Final Prediction</a:t>
              </a:r>
              <a:endParaRPr lang="zh-CN" altLang="en-US" sz="15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8200" y="2190750"/>
            <a:ext cx="1801911" cy="1390650"/>
            <a:chOff x="4678468" y="1524000"/>
            <a:chExt cx="1241622" cy="838200"/>
          </a:xfrm>
        </p:grpSpPr>
        <p:sp>
          <p:nvSpPr>
            <p:cNvPr id="27" name="TextBox 26"/>
            <p:cNvSpPr txBox="1"/>
            <p:nvPr/>
          </p:nvSpPr>
          <p:spPr>
            <a:xfrm>
              <a:off x="4678468" y="2039035"/>
              <a:ext cx="12416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accent2"/>
                  </a:solidFill>
                </a:rPr>
                <a:t>Target output</a:t>
              </a:r>
              <a:endParaRPr lang="zh-CN" altLang="en-US" sz="1500" dirty="0">
                <a:solidFill>
                  <a:schemeClr val="accent2"/>
                </a:solidFill>
              </a:endParaRPr>
            </a:p>
          </p:txBody>
        </p:sp>
        <p:cxnSp>
          <p:nvCxnSpPr>
            <p:cNvPr id="50" name="Straight Arrow Connector 35"/>
            <p:cNvCxnSpPr/>
            <p:nvPr/>
          </p:nvCxnSpPr>
          <p:spPr>
            <a:xfrm>
              <a:off x="4983268" y="1981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Rectangle 39"/>
            <p:cNvSpPr/>
            <p:nvPr/>
          </p:nvSpPr>
          <p:spPr>
            <a:xfrm>
              <a:off x="4983268" y="1676400"/>
              <a:ext cx="76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41"/>
            <p:cNvSpPr/>
            <p:nvPr/>
          </p:nvSpPr>
          <p:spPr>
            <a:xfrm>
              <a:off x="5135668" y="1524000"/>
              <a:ext cx="76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44"/>
            <p:cNvSpPr/>
            <p:nvPr/>
          </p:nvSpPr>
          <p:spPr>
            <a:xfrm>
              <a:off x="5288068" y="1676400"/>
              <a:ext cx="76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6"/>
            <p:cNvSpPr/>
            <p:nvPr/>
          </p:nvSpPr>
          <p:spPr>
            <a:xfrm>
              <a:off x="5440468" y="1828800"/>
              <a:ext cx="762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右箭头 54"/>
          <p:cNvSpPr/>
          <p:nvPr/>
        </p:nvSpPr>
        <p:spPr>
          <a:xfrm rot="5400000">
            <a:off x="1470766" y="1752600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 rot="5400000">
            <a:off x="4106968" y="1468144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30"/>
              <p:cNvSpPr/>
              <p:nvPr/>
            </p:nvSpPr>
            <p:spPr>
              <a:xfrm>
                <a:off x="3710834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4" y="609601"/>
                <a:ext cx="838200" cy="685799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4702386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386" y="609601"/>
                <a:ext cx="838200" cy="68579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0"/>
              <p:cNvSpPr/>
              <p:nvPr/>
            </p:nvSpPr>
            <p:spPr>
              <a:xfrm>
                <a:off x="5707168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168" y="609601"/>
                <a:ext cx="838200" cy="685799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右箭头 33"/>
          <p:cNvSpPr/>
          <p:nvPr/>
        </p:nvSpPr>
        <p:spPr>
          <a:xfrm rot="3124438">
            <a:off x="3266878" y="1526776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8047006">
            <a:off x="5925502" y="1453962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 rot="5400000">
            <a:off x="4953952" y="1464228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加号 5"/>
          <p:cNvSpPr/>
          <p:nvPr/>
        </p:nvSpPr>
        <p:spPr>
          <a:xfrm>
            <a:off x="2890188" y="2286000"/>
            <a:ext cx="538812" cy="482817"/>
          </a:xfrm>
          <a:prstGeom prst="mathPlu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5677852" y="2458729"/>
            <a:ext cx="493948" cy="304800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0556" y="152400"/>
            <a:ext cx="22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Binary Source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8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0"/>
              <p:cNvSpPr/>
              <p:nvPr/>
            </p:nvSpPr>
            <p:spPr>
              <a:xfrm>
                <a:off x="2667000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609601"/>
                <a:ext cx="838200" cy="685799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30"/>
              <p:cNvSpPr/>
              <p:nvPr/>
            </p:nvSpPr>
            <p:spPr>
              <a:xfrm>
                <a:off x="1143000" y="609601"/>
                <a:ext cx="990600" cy="914399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Target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/>
                      </a:rPr>
                      <m:t>𝑓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09601"/>
                <a:ext cx="990600" cy="91439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3683288" y="2291194"/>
            <a:ext cx="1927148" cy="1079971"/>
            <a:chOff x="4602268" y="2743200"/>
            <a:chExt cx="1417532" cy="628055"/>
          </a:xfrm>
        </p:grpSpPr>
        <p:sp>
          <p:nvSpPr>
            <p:cNvPr id="21" name="Rectangle 57"/>
            <p:cNvSpPr/>
            <p:nvPr/>
          </p:nvSpPr>
          <p:spPr>
            <a:xfrm>
              <a:off x="4983268" y="3048000"/>
              <a:ext cx="76200" cy="762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/>
            <p:cNvSpPr/>
            <p:nvPr/>
          </p:nvSpPr>
          <p:spPr>
            <a:xfrm>
              <a:off x="5135668" y="2743200"/>
              <a:ext cx="762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0"/>
            <p:cNvSpPr/>
            <p:nvPr/>
          </p:nvSpPr>
          <p:spPr>
            <a:xfrm>
              <a:off x="5288068" y="2933700"/>
              <a:ext cx="76200" cy="1905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/>
            <p:cNvSpPr/>
            <p:nvPr/>
          </p:nvSpPr>
          <p:spPr>
            <a:xfrm>
              <a:off x="5440468" y="2819400"/>
              <a:ext cx="76200" cy="3048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2268" y="3183319"/>
              <a:ext cx="1417532" cy="187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accent1"/>
                  </a:solidFill>
                </a:rPr>
                <a:t>Auxiliary Bias</a:t>
              </a:r>
              <a:endParaRPr lang="zh-CN" altLang="en-US" sz="1500" dirty="0">
                <a:solidFill>
                  <a:schemeClr val="accent1"/>
                </a:solidFill>
              </a:endParaRPr>
            </a:p>
          </p:txBody>
        </p:sp>
        <p:cxnSp>
          <p:nvCxnSpPr>
            <p:cNvPr id="20" name="Straight Arrow Connector 56"/>
            <p:cNvCxnSpPr/>
            <p:nvPr/>
          </p:nvCxnSpPr>
          <p:spPr>
            <a:xfrm>
              <a:off x="4983268" y="3124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156375" y="2073374"/>
            <a:ext cx="1911960" cy="1279425"/>
            <a:chOff x="6583468" y="1905000"/>
            <a:chExt cx="1417532" cy="800015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964468" y="24384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Rectangle 39"/>
            <p:cNvSpPr/>
            <p:nvPr/>
          </p:nvSpPr>
          <p:spPr>
            <a:xfrm>
              <a:off x="6964468" y="21336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1"/>
            <p:cNvSpPr/>
            <p:nvPr/>
          </p:nvSpPr>
          <p:spPr>
            <a:xfrm>
              <a:off x="7116868" y="1905000"/>
              <a:ext cx="76200" cy="5334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44"/>
            <p:cNvSpPr/>
            <p:nvPr/>
          </p:nvSpPr>
          <p:spPr>
            <a:xfrm>
              <a:off x="7269268" y="2171700"/>
              <a:ext cx="76200" cy="2667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46"/>
            <p:cNvSpPr/>
            <p:nvPr/>
          </p:nvSpPr>
          <p:spPr>
            <a:xfrm>
              <a:off x="7421668" y="21336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3468" y="2502942"/>
              <a:ext cx="1417532" cy="20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rgbClr val="7030A0"/>
                  </a:solidFill>
                </a:rPr>
                <a:t>Final Prediction</a:t>
              </a:r>
              <a:endParaRPr lang="zh-CN" altLang="en-US" sz="15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8200" y="2190750"/>
            <a:ext cx="1801911" cy="1390650"/>
            <a:chOff x="4678468" y="1524000"/>
            <a:chExt cx="1241622" cy="838200"/>
          </a:xfrm>
        </p:grpSpPr>
        <p:sp>
          <p:nvSpPr>
            <p:cNvPr id="27" name="TextBox 26"/>
            <p:cNvSpPr txBox="1"/>
            <p:nvPr/>
          </p:nvSpPr>
          <p:spPr>
            <a:xfrm>
              <a:off x="4678468" y="2039035"/>
              <a:ext cx="12416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accent2"/>
                  </a:solidFill>
                </a:rPr>
                <a:t>Target output</a:t>
              </a:r>
              <a:endParaRPr lang="zh-CN" altLang="en-US" sz="1500" dirty="0">
                <a:solidFill>
                  <a:schemeClr val="accent2"/>
                </a:solidFill>
              </a:endParaRPr>
            </a:p>
          </p:txBody>
        </p:sp>
        <p:cxnSp>
          <p:nvCxnSpPr>
            <p:cNvPr id="50" name="Straight Arrow Connector 35"/>
            <p:cNvCxnSpPr/>
            <p:nvPr/>
          </p:nvCxnSpPr>
          <p:spPr>
            <a:xfrm>
              <a:off x="4983268" y="1981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Rectangle 39"/>
            <p:cNvSpPr/>
            <p:nvPr/>
          </p:nvSpPr>
          <p:spPr>
            <a:xfrm>
              <a:off x="4983268" y="1676400"/>
              <a:ext cx="76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41"/>
            <p:cNvSpPr/>
            <p:nvPr/>
          </p:nvSpPr>
          <p:spPr>
            <a:xfrm>
              <a:off x="5135668" y="1524000"/>
              <a:ext cx="76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44"/>
            <p:cNvSpPr/>
            <p:nvPr/>
          </p:nvSpPr>
          <p:spPr>
            <a:xfrm>
              <a:off x="5288068" y="1676400"/>
              <a:ext cx="76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6"/>
            <p:cNvSpPr/>
            <p:nvPr/>
          </p:nvSpPr>
          <p:spPr>
            <a:xfrm>
              <a:off x="5440468" y="1828800"/>
              <a:ext cx="762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右箭头 54"/>
          <p:cNvSpPr/>
          <p:nvPr/>
        </p:nvSpPr>
        <p:spPr>
          <a:xfrm rot="5400000">
            <a:off x="1470766" y="1752600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ounded Rectangle 30"/>
              <p:cNvSpPr/>
              <p:nvPr/>
            </p:nvSpPr>
            <p:spPr>
              <a:xfrm>
                <a:off x="3710834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4" y="609601"/>
                <a:ext cx="838200" cy="685799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4702386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386" y="609601"/>
                <a:ext cx="838200" cy="68579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ounded Rectangle 30"/>
              <p:cNvSpPr/>
              <p:nvPr/>
            </p:nvSpPr>
            <p:spPr>
              <a:xfrm>
                <a:off x="5707168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168" y="609601"/>
                <a:ext cx="838200" cy="685799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加号 5"/>
          <p:cNvSpPr/>
          <p:nvPr/>
        </p:nvSpPr>
        <p:spPr>
          <a:xfrm>
            <a:off x="2890188" y="2286000"/>
            <a:ext cx="538812" cy="482817"/>
          </a:xfrm>
          <a:prstGeom prst="mathPlu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5677852" y="2458729"/>
            <a:ext cx="493948" cy="304800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0556" y="152400"/>
            <a:ext cx="22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Binary Source Models</a:t>
            </a:r>
            <a:endParaRPr lang="zh-CN" altLang="en-US" dirty="0"/>
          </a:p>
        </p:txBody>
      </p:sp>
      <p:sp>
        <p:nvSpPr>
          <p:cNvPr id="48" name="右箭头 47"/>
          <p:cNvSpPr/>
          <p:nvPr/>
        </p:nvSpPr>
        <p:spPr>
          <a:xfrm rot="5400000">
            <a:off x="3964740" y="1610372"/>
            <a:ext cx="619524" cy="304800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rot="3124438">
            <a:off x="3194893" y="1674125"/>
            <a:ext cx="708670" cy="304800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8047006">
            <a:off x="5498851" y="1634552"/>
            <a:ext cx="838158" cy="3048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 rot="6099865">
            <a:off x="4809766" y="1608414"/>
            <a:ext cx="623440" cy="30480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7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424960"/>
                  </p:ext>
                </p:extLst>
              </p:nvPr>
            </p:nvGraphicFramePr>
            <p:xfrm>
              <a:off x="533400" y="139700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55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w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424960"/>
                  </p:ext>
                </p:extLst>
              </p:nvPr>
            </p:nvGraphicFramePr>
            <p:xfrm>
              <a:off x="533400" y="139700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13" t="-8333" r="-4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813" t="-8333" r="-3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813" t="-8333" r="-2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3279" t="-8333" r="-20163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010843"/>
                  </p:ext>
                </p:extLst>
              </p:nvPr>
            </p:nvGraphicFramePr>
            <p:xfrm>
              <a:off x="5715000" y="138684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55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010843"/>
                  </p:ext>
                </p:extLst>
              </p:nvPr>
            </p:nvGraphicFramePr>
            <p:xfrm>
              <a:off x="5715000" y="138684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46" t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右箭头 10"/>
          <p:cNvSpPr/>
          <p:nvPr/>
        </p:nvSpPr>
        <p:spPr>
          <a:xfrm>
            <a:off x="5181600" y="144780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167159"/>
                  </p:ext>
                </p:extLst>
              </p:nvPr>
            </p:nvGraphicFramePr>
            <p:xfrm>
              <a:off x="533400" y="230124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55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w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167159"/>
                  </p:ext>
                </p:extLst>
              </p:nvPr>
            </p:nvGraphicFramePr>
            <p:xfrm>
              <a:off x="533400" y="230124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13" t="-8333" r="-4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0813" t="-8333" r="-3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0813" t="-8333" r="-2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3279" t="-8333" r="-2016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00000" t="-8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998921"/>
                  </p:ext>
                </p:extLst>
              </p:nvPr>
            </p:nvGraphicFramePr>
            <p:xfrm>
              <a:off x="5734050" y="229108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55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998921"/>
                  </p:ext>
                </p:extLst>
              </p:nvPr>
            </p:nvGraphicFramePr>
            <p:xfrm>
              <a:off x="5734050" y="229108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46" t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右箭头 13"/>
          <p:cNvSpPr/>
          <p:nvPr/>
        </p:nvSpPr>
        <p:spPr>
          <a:xfrm>
            <a:off x="5200650" y="235204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90800" y="1828800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67400" y="1828800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82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652798"/>
                  </p:ext>
                </p:extLst>
              </p:nvPr>
            </p:nvGraphicFramePr>
            <p:xfrm>
              <a:off x="533400" y="139700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55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652798"/>
                  </p:ext>
                </p:extLst>
              </p:nvPr>
            </p:nvGraphicFramePr>
            <p:xfrm>
              <a:off x="533400" y="139700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13" t="-8333" r="-4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813" t="-8333" r="-3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813" t="-8333" r="-2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3279" t="-8333" r="-20163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514465"/>
                  </p:ext>
                </p:extLst>
              </p:nvPr>
            </p:nvGraphicFramePr>
            <p:xfrm>
              <a:off x="5715000" y="138684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55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514465"/>
                  </p:ext>
                </p:extLst>
              </p:nvPr>
            </p:nvGraphicFramePr>
            <p:xfrm>
              <a:off x="5715000" y="138684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46" t="-1667" b="-1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右箭头 5"/>
          <p:cNvSpPr/>
          <p:nvPr/>
        </p:nvSpPr>
        <p:spPr>
          <a:xfrm>
            <a:off x="5181600" y="144780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771685"/>
                  </p:ext>
                </p:extLst>
              </p:nvPr>
            </p:nvGraphicFramePr>
            <p:xfrm>
              <a:off x="533400" y="230124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55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771685"/>
                  </p:ext>
                </p:extLst>
              </p:nvPr>
            </p:nvGraphicFramePr>
            <p:xfrm>
              <a:off x="533400" y="230124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13" t="-8333" r="-4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0813" t="-8333" r="-3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0813" t="-8333" r="-2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3279" t="-8333" r="-2016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00000" t="-8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508066"/>
                  </p:ext>
                </p:extLst>
              </p:nvPr>
            </p:nvGraphicFramePr>
            <p:xfrm>
              <a:off x="5734050" y="229108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55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508066"/>
                  </p:ext>
                </p:extLst>
              </p:nvPr>
            </p:nvGraphicFramePr>
            <p:xfrm>
              <a:off x="5734050" y="229108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46" t="-1667" b="-1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右箭头 8"/>
          <p:cNvSpPr/>
          <p:nvPr/>
        </p:nvSpPr>
        <p:spPr>
          <a:xfrm>
            <a:off x="5200650" y="235204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90800" y="1828800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1828800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27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10075</TotalTime>
  <Words>327</Words>
  <Application>Microsoft Office PowerPoint</Application>
  <PresentationFormat>全屏显示(4:3)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WIN7</cp:lastModifiedBy>
  <cp:revision>26</cp:revision>
  <dcterms:created xsi:type="dcterms:W3CDTF">2016-01-04T21:49:25Z</dcterms:created>
  <dcterms:modified xsi:type="dcterms:W3CDTF">2016-11-02T15:13:54Z</dcterms:modified>
</cp:coreProperties>
</file>