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68" autoAdjust="0"/>
  </p:normalViewPr>
  <p:slideViewPr>
    <p:cSldViewPr>
      <p:cViewPr varScale="1">
        <p:scale>
          <a:sx n="86" d="100"/>
          <a:sy n="86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EB6-CD5B-4AC7-AB0C-5687DAFD76B6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B3A6-F170-4AFD-99A1-2125B57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1026" idx="0"/>
          </p:cNvCxnSpPr>
          <p:nvPr/>
        </p:nvCxnSpPr>
        <p:spPr>
          <a:xfrm rot="5400000" flipH="1" flipV="1">
            <a:off x="3559394" y="2112412"/>
            <a:ext cx="653612" cy="1219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29" y="516099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28231" y="4572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93130" y="457200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773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3773"/>
                  </p:ext>
                </p:extLst>
              </p:nvPr>
            </p:nvGraphicFramePr>
            <p:xfrm>
              <a:off x="2209800" y="4352278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3" t="-1639" r="-23333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000" t="-1639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04" y="3244334"/>
                <a:ext cx="377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317129" y="951961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29" y="951961"/>
                <a:ext cx="8619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026" idx="2"/>
          </p:cNvCxnSpPr>
          <p:nvPr/>
        </p:nvCxnSpPr>
        <p:spPr>
          <a:xfrm>
            <a:off x="3276600" y="3963218"/>
            <a:ext cx="0" cy="38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52278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7930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79309"/>
                  </p:ext>
                </p:extLst>
              </p:nvPr>
            </p:nvGraphicFramePr>
            <p:xfrm>
              <a:off x="2209800" y="4886960"/>
              <a:ext cx="60960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880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33" t="-1639" r="-23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3000" t="-163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76800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CA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CA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CA" b="1" i="1" smtClean="0">
                          <a:latin typeface="Cambria Math"/>
                        </a:rPr>
                        <m:t>+</m:t>
                      </m:r>
                      <m:r>
                        <a:rPr lang="en-CA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562600"/>
                <a:ext cx="172277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990600" y="2743200"/>
            <a:ext cx="1219200" cy="1110812"/>
            <a:chOff x="2667000" y="2852406"/>
            <a:chExt cx="1219200" cy="1110812"/>
          </a:xfrm>
        </p:grpSpPr>
        <p:pic>
          <p:nvPicPr>
            <p:cNvPr id="22" name="Picture 2" descr="http://static.flickr.com/100/312416077_c1d4705d85_o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818"/>
              <a:ext cx="12192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063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pngimg.com/upload/bicycle_PNG53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47" y="516099"/>
            <a:ext cx="15082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5704" y="545068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Bicycle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848" y="457200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94847" y="951961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951961"/>
                <a:ext cx="8619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4763869"/>
                <a:ext cx="1544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 err="1" smtClean="0"/>
                  <a:t>Arguemented</a:t>
                </a:r>
                <a:r>
                  <a:rPr lang="en-CA" b="1" dirty="0" smtClean="0"/>
                  <a:t> </a:t>
                </a:r>
              </a:p>
              <a:p>
                <a:r>
                  <a:rPr lang="en-CA" b="1" dirty="0" smtClean="0"/>
                  <a:t>Data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763869"/>
                <a:ext cx="1544397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162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94647" y="6336268"/>
                <a:ext cx="4191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 smtClean="0"/>
                  <a:t>Transfer model:</a:t>
                </a:r>
                <a14:m>
                  <m:oMath xmlns:m="http://schemas.openxmlformats.org/officeDocument/2006/math">
                    <m:r>
                      <a:rPr lang="en-CA" b="1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CA" b="1" i="1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CA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CA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𝒘</m:t>
                        </m:r>
                      </m:e>
                    </m:acc>
                    <m:acc>
                      <m:accPr>
                        <m:chr m:val="̃"/>
                        <m:ctrlPr>
                          <a:rPr lang="en-CA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CA" b="1" i="1" smtClean="0">
                        <a:latin typeface="Cambria Math"/>
                      </a:rPr>
                      <m:t>+</m:t>
                    </m:r>
                    <m:r>
                      <a:rPr lang="en-CA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47" y="6336268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1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13447" y="1860988"/>
            <a:ext cx="1219200" cy="1110812"/>
            <a:chOff x="2667000" y="2852406"/>
            <a:chExt cx="1219200" cy="1110812"/>
          </a:xfrm>
        </p:grpSpPr>
        <p:pic>
          <p:nvPicPr>
            <p:cNvPr id="22" name="Picture 2" descr="http://static.flickr.com/100/312416077_c1d4705d85_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3048818"/>
              <a:ext cx="12192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852406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954497" y="1651986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Truck 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70848" y="1651986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94847" y="2146747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2146747"/>
                <a:ext cx="8619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76" y="1912218"/>
            <a:ext cx="1413784" cy="63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965704" y="3035254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Boat 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70848" y="2947386"/>
            <a:ext cx="3055470" cy="101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994847" y="3442147"/>
                <a:ext cx="86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CA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47" y="3442147"/>
                <a:ext cx="86190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2" name="Picture 18" descr="http://bademarine.com/boats4sale/assets/images/catico/boat-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8" y="3035254"/>
            <a:ext cx="1447800" cy="9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5823647" y="617537"/>
            <a:ext cx="533400" cy="319394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6585647" y="1258669"/>
            <a:ext cx="157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Scores From </a:t>
            </a:r>
          </a:p>
          <a:p>
            <a:r>
              <a:rPr lang="en-CA" dirty="0" smtClean="0"/>
              <a:t>Source Models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173717"/>
                  </p:ext>
                </p:extLst>
              </p:nvPr>
            </p:nvGraphicFramePr>
            <p:xfrm>
              <a:off x="6400801" y="2029087"/>
              <a:ext cx="25908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600"/>
                    <a:gridCol w="863600"/>
                    <a:gridCol w="8636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173717"/>
                  </p:ext>
                </p:extLst>
              </p:nvPr>
            </p:nvGraphicFramePr>
            <p:xfrm>
              <a:off x="6400801" y="2029087"/>
              <a:ext cx="259080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3600"/>
                    <a:gridCol w="863600"/>
                    <a:gridCol w="863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1639" r="-19929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0709" t="-1639" r="-10070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9296" t="-1639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0148"/>
                  </p:ext>
                </p:extLst>
              </p:nvPr>
            </p:nvGraphicFramePr>
            <p:xfrm>
              <a:off x="2892423" y="49153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𝒇</m:t>
                                    </m:r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510148"/>
                  </p:ext>
                </p:extLst>
              </p:nvPr>
            </p:nvGraphicFramePr>
            <p:xfrm>
              <a:off x="2892423" y="49153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r="-29851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746" r="-20074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9259" r="-9925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1493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Right Arrow 37"/>
          <p:cNvSpPr/>
          <p:nvPr/>
        </p:nvSpPr>
        <p:spPr>
          <a:xfrm>
            <a:off x="1676400" y="2331413"/>
            <a:ext cx="533400" cy="3355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/>
          <p:cNvCxnSpPr>
            <a:stCxn id="22" idx="2"/>
          </p:cNvCxnSpPr>
          <p:nvPr/>
        </p:nvCxnSpPr>
        <p:spPr>
          <a:xfrm>
            <a:off x="1023047" y="2971800"/>
            <a:ext cx="220190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2"/>
          </p:cNvCxnSpPr>
          <p:nvPr/>
        </p:nvCxnSpPr>
        <p:spPr>
          <a:xfrm flipH="1">
            <a:off x="4953000" y="2399927"/>
            <a:ext cx="2743201" cy="247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914400" y="5373469"/>
                <a:ext cx="1544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 smtClean="0"/>
                  <a:t>Arguemented </a:t>
                </a:r>
              </a:p>
              <a:p>
                <a:r>
                  <a:rPr lang="en-CA" b="1" dirty="0" smtClean="0"/>
                  <a:t>Hyperplane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1" i="1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endParaRPr lang="en-CA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73469"/>
                <a:ext cx="1544397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3162" t="-4673" r="-20949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383794"/>
                  </p:ext>
                </p:extLst>
              </p:nvPr>
            </p:nvGraphicFramePr>
            <p:xfrm>
              <a:off x="2892423" y="55249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/>
                                        <a:ea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383794"/>
                  </p:ext>
                </p:extLst>
              </p:nvPr>
            </p:nvGraphicFramePr>
            <p:xfrm>
              <a:off x="2892423" y="5524931"/>
              <a:ext cx="3276604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151"/>
                    <a:gridCol w="819151"/>
                    <a:gridCol w="819151"/>
                    <a:gridCol w="81915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r="-29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00746" r="-2007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199259" r="-992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301493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3922366" y="5955268"/>
            <a:ext cx="209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Transfer Parameters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589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90600" y="3200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2954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7526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981200" y="3124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2860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7432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14600" y="3124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791631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76800" y="2173394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030680" y="145211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486400" y="176123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257800" y="16764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715000" y="134907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9436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6400800" y="237947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72200" y="23085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24400" y="1143000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1967316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91000" y="1143000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00600" y="4876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953000" y="33528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106880" y="35372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5562600" y="4289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410200" y="38100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943600" y="43659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791200" y="38862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6477000" y="44646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248400" y="45183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800600" y="32281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29200" y="40922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67200" y="32281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2630243" y="1752543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527197" y="4050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209800" y="2585552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4787" y="26831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sp>
        <p:nvSpPr>
          <p:cNvPr id="61" name="Down Arrow 60"/>
          <p:cNvSpPr/>
          <p:nvPr/>
        </p:nvSpPr>
        <p:spPr>
          <a:xfrm rot="14294456">
            <a:off x="3429000" y="2308521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Down Arrow 61"/>
          <p:cNvSpPr/>
          <p:nvPr/>
        </p:nvSpPr>
        <p:spPr>
          <a:xfrm rot="17980806">
            <a:off x="3412547" y="3544887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3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2743200" y="2335361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194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0480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5052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32766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3733800" y="225916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0386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44958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67200" y="225916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Connector 64"/>
          <p:cNvCxnSpPr/>
          <p:nvPr/>
        </p:nvCxnSpPr>
        <p:spPr>
          <a:xfrm>
            <a:off x="3962400" y="1720513"/>
            <a:ext cx="0" cy="1327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9387" y="1232048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Data</a:t>
            </a:r>
            <a:endParaRPr lang="en-CA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78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00200" y="4563363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7540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09800" y="4151206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981200" y="4066369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2438400" y="3739048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266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1242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2895600" y="469849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478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76400" y="4357285"/>
            <a:ext cx="1752600" cy="30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44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00600" y="51816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953000" y="36576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5106880" y="3842087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5562600" y="45945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5410200" y="4114800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5943600" y="4670721"/>
            <a:ext cx="152400" cy="2060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5791200" y="4191000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6477000" y="4769442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6248400" y="4823121"/>
            <a:ext cx="152400" cy="206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800600" y="3532969"/>
            <a:ext cx="0" cy="164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029200" y="4397079"/>
            <a:ext cx="1752600" cy="2693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67200" y="3532969"/>
            <a:ext cx="461665" cy="17248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dirty="0" smtClean="0"/>
              <a:t>Auxiliary  Feature</a:t>
            </a:r>
            <a:endParaRPr lang="en-CA" dirty="0"/>
          </a:p>
        </p:txBody>
      </p:sp>
      <p:sp>
        <p:nvSpPr>
          <p:cNvPr id="93" name="TextBox 92"/>
          <p:cNvSpPr txBox="1"/>
          <p:nvPr/>
        </p:nvSpPr>
        <p:spPr>
          <a:xfrm>
            <a:off x="1635792" y="5574268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Positive Transfer</a:t>
            </a:r>
            <a:endParaRPr lang="en-CA" dirty="0"/>
          </a:p>
        </p:txBody>
      </p:sp>
      <p:sp>
        <p:nvSpPr>
          <p:cNvPr id="94" name="TextBox 93"/>
          <p:cNvSpPr txBox="1"/>
          <p:nvPr/>
        </p:nvSpPr>
        <p:spPr>
          <a:xfrm>
            <a:off x="4965597" y="5574268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Negative Transfer</a:t>
            </a:r>
            <a:endParaRPr lang="en-CA" dirty="0"/>
          </a:p>
        </p:txBody>
      </p:sp>
      <p:sp>
        <p:nvSpPr>
          <p:cNvPr id="95" name="Down Arrow 94"/>
          <p:cNvSpPr/>
          <p:nvPr/>
        </p:nvSpPr>
        <p:spPr>
          <a:xfrm rot="2936955">
            <a:off x="2797092" y="3029236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Down Arrow 95"/>
          <p:cNvSpPr/>
          <p:nvPr/>
        </p:nvSpPr>
        <p:spPr>
          <a:xfrm rot="17980806">
            <a:off x="4664653" y="3027585"/>
            <a:ext cx="381000" cy="43467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90131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Noise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Noise=0.3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Noise=0.5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Noise=0.8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vel.surmenok.com/wp-content/uploads/2014/07/mnistdigit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2328"/>
            <a:ext cx="1968984" cy="13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odrigob.github.io/are_we_there_yet/build/images/mnist.png?13630850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33528"/>
            <a:ext cx="1143000" cy="88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13906">
            <a:off x="1975092" y="3682788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683008" y="4530136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9721" y="4489462"/>
            <a:ext cx="1151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+ Noise</a:t>
            </a:r>
            <a:endParaRPr lang="en-US" sz="2500" dirty="0"/>
          </a:p>
        </p:txBody>
      </p:sp>
      <p:sp>
        <p:nvSpPr>
          <p:cNvPr id="8" name="Rectangle 7"/>
          <p:cNvSpPr/>
          <p:nvPr/>
        </p:nvSpPr>
        <p:spPr>
          <a:xfrm>
            <a:off x="2503873" y="4129415"/>
            <a:ext cx="2743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73427" y="4486004"/>
            <a:ext cx="1170373" cy="68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Models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5233" y="5400328"/>
            <a:ext cx="32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Source Data: Even distributed</a:t>
            </a:r>
            <a:endParaRPr lang="en-US" sz="2000" dirty="0"/>
          </a:p>
        </p:txBody>
      </p:sp>
      <p:sp>
        <p:nvSpPr>
          <p:cNvPr id="17" name="Down Arrow 16"/>
          <p:cNvSpPr/>
          <p:nvPr/>
        </p:nvSpPr>
        <p:spPr>
          <a:xfrm rot="14309993">
            <a:off x="2016197" y="1821544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521" y="3887917"/>
            <a:ext cx="137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Original set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09294" y="980728"/>
            <a:ext cx="2743200" cy="1295400"/>
            <a:chOff x="2667000" y="3200400"/>
            <a:chExt cx="2743200" cy="1295400"/>
          </a:xfrm>
        </p:grpSpPr>
        <p:pic>
          <p:nvPicPr>
            <p:cNvPr id="1032" name="Picture 8" descr="https://www.researchgate.net/profile/Hiromichi_Fujisawa/publication/222834590/figure/fig3/AS:305192978403329@1449775084162/Fig-3-Sample-images-of-MNIST-dat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127" y="3286472"/>
              <a:ext cx="1076579" cy="109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106324" y="3429000"/>
              <a:ext cx="9535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Large </a:t>
              </a:r>
            </a:p>
            <a:p>
              <a:pPr algn="ctr"/>
              <a:r>
                <a:rPr lang="en-US" sz="2000" dirty="0" smtClean="0"/>
                <a:t>test set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7000" y="3200400"/>
              <a:ext cx="2743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074" y="2592517"/>
            <a:ext cx="2743200" cy="1295400"/>
            <a:chOff x="2658121" y="1436757"/>
            <a:chExt cx="2743200" cy="1295400"/>
          </a:xfrm>
        </p:grpSpPr>
        <p:pic>
          <p:nvPicPr>
            <p:cNvPr id="1030" name="Picture 6" descr="https://jamesmccaffrey.files.wordpress.com/2014/06/firsteightimage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752600"/>
              <a:ext cx="1085296" cy="57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24369" y="1707882"/>
              <a:ext cx="1432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Small target</a:t>
              </a:r>
            </a:p>
            <a:p>
              <a:pPr algn="ctr"/>
              <a:r>
                <a:rPr lang="en-US" sz="2000" dirty="0" smtClean="0"/>
                <a:t>Training set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58121" y="1436757"/>
              <a:ext cx="2743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297227" y="1209404"/>
            <a:ext cx="1170373" cy="68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3586490" y="1826004"/>
            <a:ext cx="292584" cy="25928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6781800" y="3949488"/>
            <a:ext cx="356151" cy="38404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6781800" y="1971328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5400000">
            <a:off x="5683008" y="1317520"/>
            <a:ext cx="292584" cy="533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198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aoshuang</cp:lastModifiedBy>
  <cp:revision>29</cp:revision>
  <dcterms:created xsi:type="dcterms:W3CDTF">2016-04-27T18:42:13Z</dcterms:created>
  <dcterms:modified xsi:type="dcterms:W3CDTF">2016-05-31T12:14:27Z</dcterms:modified>
</cp:coreProperties>
</file>