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68" autoAdjust="0"/>
  </p:normalViewPr>
  <p:slideViewPr>
    <p:cSldViewPr>
      <p:cViewPr varScale="1">
        <p:scale>
          <a:sx n="86" d="100"/>
          <a:sy n="86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EB6-CD5B-4AC7-AB0C-5687DAFD76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1026" idx="0"/>
            <a:endCxn id="1034" idx="1"/>
          </p:cNvCxnSpPr>
          <p:nvPr/>
        </p:nvCxnSpPr>
        <p:spPr>
          <a:xfrm rot="5400000" flipH="1" flipV="1">
            <a:off x="3826094" y="1845712"/>
            <a:ext cx="653612" cy="17526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tatic.flickr.com/100/312416077_c1d4705d8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818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8006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64302" y="187910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9201" y="1879107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6556936" y="2894121"/>
            <a:ext cx="0" cy="13730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60920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60920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" t="-1639" r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000" t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553200" y="2373868"/>
                <a:ext cx="144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73868"/>
                <a:ext cx="14453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026" idx="2"/>
          </p:cNvCxnSpPr>
          <p:nvPr/>
        </p:nvCxnSpPr>
        <p:spPr>
          <a:xfrm>
            <a:off x="3276600" y="3963218"/>
            <a:ext cx="0" cy="38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43200" y="2852406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52406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/>
                          </m:ctrlPr>
                        </m:accPr>
                        <m:e>
                          <m:r>
                            <a:rPr lang="en-CA" b="1" i="1"/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01573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𝜸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01573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33" t="-1639" r="-23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3000" t="-163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/>
                          </m:ctrlPr>
                        </m:accPr>
                        <m:e>
                          <m:r>
                            <a:rPr lang="en-CA" b="1" i="1"/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CA" b="1" i="1" smtClean="0">
                          <a:latin typeface="Cambria Math"/>
                        </a:rPr>
                        <m:t>+</m:t>
                      </m:r>
                      <m:r>
                        <a:rPr lang="en-CA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3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aoshuang</cp:lastModifiedBy>
  <cp:revision>7</cp:revision>
  <dcterms:created xsi:type="dcterms:W3CDTF">2016-04-27T18:42:13Z</dcterms:created>
  <dcterms:modified xsi:type="dcterms:W3CDTF">2016-04-30T04:00:31Z</dcterms:modified>
</cp:coreProperties>
</file>