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1815-F82A-4ADA-8AC6-88F7F9FA267D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D85D-CE8E-4838-BAFA-5CC358963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8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ED85D-CE8E-4838-BAFA-5CC358963B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5800" y="1371600"/>
            <a:ext cx="7760067" cy="4443174"/>
            <a:chOff x="685800" y="1371600"/>
            <a:chExt cx="7760067" cy="4443174"/>
          </a:xfrm>
        </p:grpSpPr>
        <p:sp>
          <p:nvSpPr>
            <p:cNvPr id="4" name="TextBox 3"/>
            <p:cNvSpPr txBox="1"/>
            <p:nvPr/>
          </p:nvSpPr>
          <p:spPr>
            <a:xfrm>
              <a:off x="893926" y="1371600"/>
              <a:ext cx="11230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 smtClean="0">
                  <a:effectLst/>
                </a:rPr>
                <a:t>Source</a:t>
              </a:r>
              <a:endParaRPr lang="zh-CN" altLang="en-US" sz="2500" b="1" dirty="0">
                <a:effectLst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73827" y="1371600"/>
              <a:ext cx="10817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 smtClean="0">
                  <a:effectLst/>
                </a:rPr>
                <a:t>Target</a:t>
              </a:r>
              <a:endParaRPr lang="zh-CN" altLang="en-US" sz="2500" b="1" dirty="0">
                <a:effectLst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88089" y="4927104"/>
              <a:ext cx="1571743" cy="86409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effectLst/>
                </a:rPr>
                <a:t>Source</a:t>
              </a:r>
            </a:p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effectLst/>
                </a:rPr>
                <a:t>Model</a:t>
              </a:r>
              <a:endParaRPr lang="zh-CN" altLang="en-US" sz="25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9159" y="4953000"/>
              <a:ext cx="31967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dirty="0" smtClean="0">
                  <a:effectLst/>
                </a:rPr>
                <a:t>Lots of unlabeled data </a:t>
              </a:r>
            </a:p>
            <a:p>
              <a:pPr algn="ctr"/>
              <a:r>
                <a:rPr lang="en-US" altLang="zh-CN" sz="2500" dirty="0" smtClean="0">
                  <a:effectLst/>
                </a:rPr>
                <a:t>And a few labeled ones</a:t>
              </a:r>
              <a:endParaRPr lang="zh-CN" altLang="en-US" sz="2500" dirty="0">
                <a:effectLst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85800" y="2038680"/>
              <a:ext cx="3885098" cy="1733219"/>
              <a:chOff x="905625" y="2038681"/>
              <a:chExt cx="3120582" cy="1317742"/>
            </a:xfrm>
          </p:grpSpPr>
          <p:pic>
            <p:nvPicPr>
              <p:cNvPr id="9" name="Picture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2132856"/>
                <a:ext cx="1110391" cy="1073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625" y="2038681"/>
                <a:ext cx="876897" cy="1317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4375" y="2170665"/>
                <a:ext cx="611142" cy="1024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517" y="2132856"/>
                <a:ext cx="821701" cy="1047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圆角矩形 12"/>
              <p:cNvSpPr/>
              <p:nvPr/>
            </p:nvSpPr>
            <p:spPr>
              <a:xfrm>
                <a:off x="977816" y="2070142"/>
                <a:ext cx="2946112" cy="124630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61702" y="3799002"/>
              <a:ext cx="286969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dirty="0" smtClean="0">
                  <a:effectLst/>
                </a:rPr>
                <a:t>A model built from </a:t>
              </a:r>
            </a:p>
            <a:p>
              <a:pPr algn="ctr"/>
              <a:r>
                <a:rPr lang="en-US" altLang="zh-CN" sz="2500" dirty="0" smtClean="0">
                  <a:effectLst/>
                </a:rPr>
                <a:t>plenty of source data</a:t>
              </a:r>
              <a:endParaRPr lang="zh-CN" altLang="en-US" sz="2500" dirty="0">
                <a:effectLst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105399" y="1752600"/>
              <a:ext cx="3340467" cy="3048000"/>
              <a:chOff x="5508104" y="2038681"/>
              <a:chExt cx="2448272" cy="2254415"/>
            </a:xfrm>
          </p:grpSpPr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228184" y="2132856"/>
                <a:ext cx="428500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652120" y="2128310"/>
                <a:ext cx="428500" cy="10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636993" y="2130623"/>
                <a:ext cx="726935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380312" y="2132856"/>
                <a:ext cx="336352" cy="1049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圆角矩形 19"/>
              <p:cNvSpPr/>
              <p:nvPr/>
            </p:nvSpPr>
            <p:spPr>
              <a:xfrm>
                <a:off x="5508104" y="2038681"/>
                <a:ext cx="2448272" cy="225441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</a:endParaRPr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2120" y="3218688"/>
                <a:ext cx="1080120" cy="850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0216" y="3212976"/>
                <a:ext cx="1080120" cy="850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42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用户目录\Desktop\paper\thesis\aaai\figure\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440243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88640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8439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Solution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2780928"/>
            <a:ext cx="533588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D:\用户目录\Desktop\paper\thesis\aaai\figure\f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7872"/>
            <a:ext cx="5335885" cy="31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1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44624"/>
            <a:ext cx="299307" cy="100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30348" y="981262"/>
            <a:ext cx="428500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6701"/>
              </p:ext>
            </p:extLst>
          </p:nvPr>
        </p:nvGraphicFramePr>
        <p:xfrm>
          <a:off x="1331640" y="1112059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26876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Source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54206"/>
              </p:ext>
            </p:extLst>
          </p:nvPr>
        </p:nvGraphicFramePr>
        <p:xfrm>
          <a:off x="1403648" y="3767440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94401"/>
              </p:ext>
            </p:extLst>
          </p:nvPr>
        </p:nvGraphicFramePr>
        <p:xfrm>
          <a:off x="4932040" y="3767440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736" y="611396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Unlabeled data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7157" y="434622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Labeled data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27" y="3717032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 Label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12416"/>
                  </p:ext>
                </p:extLst>
              </p:nvPr>
            </p:nvGraphicFramePr>
            <p:xfrm>
              <a:off x="1365374" y="2543304"/>
              <a:ext cx="428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00"/>
                    <a:gridCol w="1070800"/>
                    <a:gridCol w="1070800"/>
                    <a:gridCol w="107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0.16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0.08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0.24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12416"/>
                  </p:ext>
                </p:extLst>
              </p:nvPr>
            </p:nvGraphicFramePr>
            <p:xfrm>
              <a:off x="1365374" y="2543304"/>
              <a:ext cx="428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00"/>
                    <a:gridCol w="1070800"/>
                    <a:gridCol w="1070800"/>
                    <a:gridCol w="107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68" t="-108197" r="-2994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68" t="-108197" r="-1994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714" t="-108197" r="-100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551614" y="3265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+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26130" y="32849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+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1629" y="1988840"/>
            <a:ext cx="20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Imitation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78299" y="1988840"/>
                <a:ext cx="681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299" y="1988840"/>
                <a:ext cx="6815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38499"/>
              </p:ext>
            </p:extLst>
          </p:nvPr>
        </p:nvGraphicFramePr>
        <p:xfrm>
          <a:off x="1403648" y="5157192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4322"/>
              </p:ext>
            </p:extLst>
          </p:nvPr>
        </p:nvGraphicFramePr>
        <p:xfrm>
          <a:off x="4940079" y="5157192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6984" y="5157192"/>
            <a:ext cx="99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Distilled </a:t>
            </a:r>
          </a:p>
          <a:p>
            <a:pPr algn="ctr"/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 rot="5400000">
            <a:off x="2515610" y="4617132"/>
            <a:ext cx="432048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6094288" y="4617132"/>
            <a:ext cx="432048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43808" y="6165304"/>
            <a:ext cx="377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How to solve the Imitation Parameter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6031" y="4086364"/>
                <a:ext cx="103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=0.2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1" y="4086364"/>
                <a:ext cx="103579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2674"/>
              </p:ext>
            </p:extLst>
          </p:nvPr>
        </p:nvGraphicFramePr>
        <p:xfrm>
          <a:off x="2699792" y="260648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762241"/>
                  </p:ext>
                </p:extLst>
              </p:nvPr>
            </p:nvGraphicFramePr>
            <p:xfrm>
              <a:off x="2016992" y="1754986"/>
              <a:ext cx="428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00"/>
                    <a:gridCol w="1070800"/>
                    <a:gridCol w="1070800"/>
                    <a:gridCol w="107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0.2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0.4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762241"/>
                  </p:ext>
                </p:extLst>
              </p:nvPr>
            </p:nvGraphicFramePr>
            <p:xfrm>
              <a:off x="2016992" y="1754986"/>
              <a:ext cx="428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00"/>
                    <a:gridCol w="1070800"/>
                    <a:gridCol w="1070800"/>
                    <a:gridCol w="107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8" t="-108197" r="-2994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143" t="-108197" r="-2011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714" t="-108197" r="-571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17361" y="1200522"/>
                <a:ext cx="246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dirty="0" smtClean="0"/>
                  <a:t> Imitation Parameter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61" y="1200522"/>
                <a:ext cx="2462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 rot="2700000">
            <a:off x="4265437" y="2780928"/>
            <a:ext cx="504056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8100000">
            <a:off x="3473349" y="2780927"/>
            <a:ext cx="504056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60777"/>
              </p:ext>
            </p:extLst>
          </p:nvPr>
        </p:nvGraphicFramePr>
        <p:xfrm>
          <a:off x="1043608" y="3263384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039419"/>
                  </p:ext>
                </p:extLst>
              </p:nvPr>
            </p:nvGraphicFramePr>
            <p:xfrm>
              <a:off x="4644008" y="3263384"/>
              <a:ext cx="2736304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039419"/>
                  </p:ext>
                </p:extLst>
              </p:nvPr>
            </p:nvGraphicFramePr>
            <p:xfrm>
              <a:off x="4644008" y="3263384"/>
              <a:ext cx="2736304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786" t="-1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621435"/>
                  </p:ext>
                </p:extLst>
              </p:nvPr>
            </p:nvGraphicFramePr>
            <p:xfrm>
              <a:off x="179512" y="4725144"/>
              <a:ext cx="3744416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36104"/>
                    <a:gridCol w="936104"/>
                    <a:gridCol w="936104"/>
                    <a:gridCol w="9361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0.2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0.4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621435"/>
                  </p:ext>
                </p:extLst>
              </p:nvPr>
            </p:nvGraphicFramePr>
            <p:xfrm>
              <a:off x="179512" y="4725144"/>
              <a:ext cx="3744416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36104"/>
                    <a:gridCol w="936104"/>
                    <a:gridCol w="936104"/>
                    <a:gridCol w="9361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8197" r="-29935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108197" r="-19935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1307" t="-108197" r="-100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351" t="-1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795019"/>
                  </p:ext>
                </p:extLst>
              </p:nvPr>
            </p:nvGraphicFramePr>
            <p:xfrm>
              <a:off x="4644008" y="4725144"/>
              <a:ext cx="3744416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36104"/>
                    <a:gridCol w="936104"/>
                    <a:gridCol w="936104"/>
                    <a:gridCol w="9361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0.2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/>
                                </a:rPr>
                                <m:t>−0.6</m:t>
                              </m:r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795019"/>
                  </p:ext>
                </p:extLst>
              </p:nvPr>
            </p:nvGraphicFramePr>
            <p:xfrm>
              <a:off x="4644008" y="4725144"/>
              <a:ext cx="3744416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36104"/>
                    <a:gridCol w="936104"/>
                    <a:gridCol w="936104"/>
                    <a:gridCol w="9361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649" t="-108197" r="-29935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307" t="-108197" r="-2013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1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1961" t="-108197" r="-65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TextBox 37"/>
          <p:cNvSpPr txBox="1"/>
          <p:nvPr/>
        </p:nvSpPr>
        <p:spPr>
          <a:xfrm>
            <a:off x="1691680" y="26064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From </a:t>
            </a:r>
          </a:p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24328" y="3271021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True </a:t>
            </a:r>
          </a:p>
          <a:p>
            <a:pPr algn="ctr"/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2852513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Unlabeled data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43847" y="2852513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4533" y="5661248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Distilled Labels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 rot="5400000">
            <a:off x="2195736" y="4202556"/>
            <a:ext cx="504056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5774451" y="4196012"/>
            <a:ext cx="504056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112912" y="3455686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(1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12" y="3455686"/>
                <a:ext cx="13681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522517" y="764704"/>
            <a:ext cx="1145827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40352" y="764704"/>
            <a:ext cx="1152128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Distilled Label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59108" y="2492896"/>
            <a:ext cx="1145827" cy="8640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2700000">
            <a:off x="7110812" y="1898302"/>
            <a:ext cx="504056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8100000">
            <a:off x="7793828" y="1898300"/>
            <a:ext cx="504056" cy="360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51520" y="5157192"/>
            <a:ext cx="8424936" cy="7200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18864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Training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445224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Testing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82157" y="5517232"/>
            <a:ext cx="1145827" cy="8640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331640" y="5517232"/>
            <a:ext cx="1145827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27784" y="5814556"/>
            <a:ext cx="504056" cy="3507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644008" y="5773906"/>
            <a:ext cx="504056" cy="3507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508104" y="5517232"/>
            <a:ext cx="1549231" cy="86409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Prediction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5056" y="3789040"/>
            <a:ext cx="22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How to Solve the 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imitation parameter 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 descr="D:\用户目录\Desktop\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6" y="553022"/>
            <a:ext cx="6810734" cy="43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4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用户目录\Desktop\paper\Slides\fig\g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9" y="2869548"/>
            <a:ext cx="5688632" cy="39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用户目录\Desktop\paper\thesis\aaai\figure\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440243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7824" y="188640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4088" y="2851768"/>
            <a:ext cx="607610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225</Words>
  <Application>Microsoft Office PowerPoint</Application>
  <PresentationFormat>全屏显示(4:3)</PresentationFormat>
  <Paragraphs>141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WIN7</cp:lastModifiedBy>
  <cp:revision>13</cp:revision>
  <dcterms:created xsi:type="dcterms:W3CDTF">2017-02-10T19:40:38Z</dcterms:created>
  <dcterms:modified xsi:type="dcterms:W3CDTF">2017-02-26T20:17:50Z</dcterms:modified>
</cp:coreProperties>
</file>