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B33A-2464-4470-AD55-97675D6F2A0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6D07-F3DE-4A1A-AA8A-820135D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B33A-2464-4470-AD55-97675D6F2A0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6D07-F3DE-4A1A-AA8A-820135D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4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B33A-2464-4470-AD55-97675D6F2A0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6D07-F3DE-4A1A-AA8A-820135D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2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B33A-2464-4470-AD55-97675D6F2A0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6D07-F3DE-4A1A-AA8A-820135D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B33A-2464-4470-AD55-97675D6F2A0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6D07-F3DE-4A1A-AA8A-820135D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B33A-2464-4470-AD55-97675D6F2A0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6D07-F3DE-4A1A-AA8A-820135D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7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B33A-2464-4470-AD55-97675D6F2A0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6D07-F3DE-4A1A-AA8A-820135D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9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B33A-2464-4470-AD55-97675D6F2A0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6D07-F3DE-4A1A-AA8A-820135D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2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B33A-2464-4470-AD55-97675D6F2A0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6D07-F3DE-4A1A-AA8A-820135D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5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B33A-2464-4470-AD55-97675D6F2A0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6D07-F3DE-4A1A-AA8A-820135D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5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B33A-2464-4470-AD55-97675D6F2A0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6D07-F3DE-4A1A-AA8A-820135D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B33A-2464-4470-AD55-97675D6F2A0E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B6D07-F3DE-4A1A-AA8A-820135D0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4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391964"/>
              </p:ext>
            </p:extLst>
          </p:nvPr>
        </p:nvGraphicFramePr>
        <p:xfrm>
          <a:off x="685800" y="1954213"/>
          <a:ext cx="3048000" cy="264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14036"/>
              </p:ext>
            </p:extLst>
          </p:nvPr>
        </p:nvGraphicFramePr>
        <p:xfrm>
          <a:off x="4191000" y="2487613"/>
          <a:ext cx="182880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</a:tblGrid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371613"/>
              </p:ext>
            </p:extLst>
          </p:nvPr>
        </p:nvGraphicFramePr>
        <p:xfrm>
          <a:off x="3810000" y="3097213"/>
          <a:ext cx="336550" cy="3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3" imgW="164880" imgH="177480" progId="Equation.DSMT4">
                  <p:embed/>
                </p:oleObj>
              </mc:Choice>
              <mc:Fallback>
                <p:oleObj name="Equation" r:id="rId3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0" y="3097213"/>
                        <a:ext cx="336550" cy="3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275419"/>
              </p:ext>
            </p:extLst>
          </p:nvPr>
        </p:nvGraphicFramePr>
        <p:xfrm>
          <a:off x="6362700" y="3162301"/>
          <a:ext cx="258763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5" imgW="126720" imgH="114120" progId="Equation.DSMT4">
                  <p:embed/>
                </p:oleObj>
              </mc:Choice>
              <mc:Fallback>
                <p:oleObj name="Equation" r:id="rId5" imgW="126720" imgH="114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3162301"/>
                        <a:ext cx="258763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73541"/>
              </p:ext>
            </p:extLst>
          </p:nvPr>
        </p:nvGraphicFramePr>
        <p:xfrm>
          <a:off x="6781800" y="2487613"/>
          <a:ext cx="182880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</a:tblGrid>
              <a:tr h="528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281764"/>
              </p:ext>
            </p:extLst>
          </p:nvPr>
        </p:nvGraphicFramePr>
        <p:xfrm>
          <a:off x="1371600" y="931416"/>
          <a:ext cx="616131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7" imgW="3593880" imgH="177480" progId="Equation.DSMT4">
                  <p:embed/>
                </p:oleObj>
              </mc:Choice>
              <mc:Fallback>
                <p:oleObj name="Equation" r:id="rId7" imgW="3593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931416"/>
                        <a:ext cx="616131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313539"/>
              </p:ext>
            </p:extLst>
          </p:nvPr>
        </p:nvGraphicFramePr>
        <p:xfrm>
          <a:off x="1600200" y="4697413"/>
          <a:ext cx="8445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9" imgW="419040" imgH="203040" progId="Equation.DSMT4">
                  <p:embed/>
                </p:oleObj>
              </mc:Choice>
              <mc:Fallback>
                <p:oleObj name="Equation" r:id="rId9" imgW="419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0200" y="4697413"/>
                        <a:ext cx="844550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04991"/>
              </p:ext>
            </p:extLst>
          </p:nvPr>
        </p:nvGraphicFramePr>
        <p:xfrm>
          <a:off x="4610100" y="4265613"/>
          <a:ext cx="9207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11" imgW="457200" imgH="177480" progId="Equation.DSMT4">
                  <p:embed/>
                </p:oleObj>
              </mc:Choice>
              <mc:Fallback>
                <p:oleObj name="Equation" r:id="rId11" imgW="457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10100" y="4265613"/>
                        <a:ext cx="920750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216418"/>
              </p:ext>
            </p:extLst>
          </p:nvPr>
        </p:nvGraphicFramePr>
        <p:xfrm>
          <a:off x="6881813" y="4291013"/>
          <a:ext cx="163671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13" imgW="812520" imgH="203040" progId="Equation.DSMT4">
                  <p:embed/>
                </p:oleObj>
              </mc:Choice>
              <mc:Fallback>
                <p:oleObj name="Equation" r:id="rId13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81813" y="4291013"/>
                        <a:ext cx="1636712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1371600" y="838200"/>
            <a:ext cx="6172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096000" y="1295400"/>
            <a:ext cx="990600" cy="13446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</p:cNvCxnSpPr>
          <p:nvPr/>
        </p:nvCxnSpPr>
        <p:spPr>
          <a:xfrm flipH="1" flipV="1">
            <a:off x="4800600" y="1295400"/>
            <a:ext cx="304800" cy="11922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524000" y="1295400"/>
            <a:ext cx="1752600" cy="6373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231736"/>
              </p:ext>
            </p:extLst>
          </p:nvPr>
        </p:nvGraphicFramePr>
        <p:xfrm>
          <a:off x="4191000" y="2487613"/>
          <a:ext cx="182880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</a:tblGrid>
              <a:tr h="5283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348516"/>
              </p:ext>
            </p:extLst>
          </p:nvPr>
        </p:nvGraphicFramePr>
        <p:xfrm>
          <a:off x="3810000" y="3097213"/>
          <a:ext cx="336550" cy="3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3" imgW="164880" imgH="177480" progId="Equation.DSMT4">
                  <p:embed/>
                </p:oleObj>
              </mc:Choice>
              <mc:Fallback>
                <p:oleObj name="Equation" r:id="rId3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0" y="3097213"/>
                        <a:ext cx="336550" cy="3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198138"/>
              </p:ext>
            </p:extLst>
          </p:nvPr>
        </p:nvGraphicFramePr>
        <p:xfrm>
          <a:off x="6218237" y="3162301"/>
          <a:ext cx="258763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5" imgW="126720" imgH="114120" progId="Equation.DSMT4">
                  <p:embed/>
                </p:oleObj>
              </mc:Choice>
              <mc:Fallback>
                <p:oleObj name="Equation" r:id="rId5" imgW="12672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7" y="3162301"/>
                        <a:ext cx="258763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45512"/>
              </p:ext>
            </p:extLst>
          </p:nvPr>
        </p:nvGraphicFramePr>
        <p:xfrm>
          <a:off x="1371600" y="931416"/>
          <a:ext cx="616131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7" imgW="3593880" imgH="177480" progId="Equation.DSMT4">
                  <p:embed/>
                </p:oleObj>
              </mc:Choice>
              <mc:Fallback>
                <p:oleObj name="Equation" r:id="rId7" imgW="3593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931416"/>
                        <a:ext cx="616131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922555"/>
              </p:ext>
            </p:extLst>
          </p:nvPr>
        </p:nvGraphicFramePr>
        <p:xfrm>
          <a:off x="1600200" y="4926013"/>
          <a:ext cx="8445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9" imgW="419040" imgH="203040" progId="Equation.DSMT4">
                  <p:embed/>
                </p:oleObj>
              </mc:Choice>
              <mc:Fallback>
                <p:oleObj name="Equation" r:id="rId9" imgW="419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0200" y="4926013"/>
                        <a:ext cx="844550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856667"/>
              </p:ext>
            </p:extLst>
          </p:nvPr>
        </p:nvGraphicFramePr>
        <p:xfrm>
          <a:off x="4610100" y="4265613"/>
          <a:ext cx="9207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11" imgW="457200" imgH="177480" progId="Equation.DSMT4">
                  <p:embed/>
                </p:oleObj>
              </mc:Choice>
              <mc:Fallback>
                <p:oleObj name="Equation" r:id="rId11" imgW="457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10100" y="4265613"/>
                        <a:ext cx="920750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091539"/>
              </p:ext>
            </p:extLst>
          </p:nvPr>
        </p:nvGraphicFramePr>
        <p:xfrm>
          <a:off x="6881813" y="4291013"/>
          <a:ext cx="163671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13" imgW="812520" imgH="203040" progId="Equation.DSMT4">
                  <p:embed/>
                </p:oleObj>
              </mc:Choice>
              <mc:Fallback>
                <p:oleObj name="Equation" r:id="rId13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81813" y="4291013"/>
                        <a:ext cx="1636712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1371600" y="838200"/>
            <a:ext cx="6172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0"/>
          </p:cNvCxnSpPr>
          <p:nvPr/>
        </p:nvCxnSpPr>
        <p:spPr>
          <a:xfrm flipH="1" flipV="1">
            <a:off x="4800600" y="1295400"/>
            <a:ext cx="304800" cy="11922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530140"/>
              </p:ext>
            </p:extLst>
          </p:nvPr>
        </p:nvGraphicFramePr>
        <p:xfrm>
          <a:off x="381000" y="1656897"/>
          <a:ext cx="3276602" cy="3356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4209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09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09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09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09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09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09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1524000" y="1295400"/>
            <a:ext cx="175260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13036"/>
              </p:ext>
            </p:extLst>
          </p:nvPr>
        </p:nvGraphicFramePr>
        <p:xfrm>
          <a:off x="6591300" y="2448560"/>
          <a:ext cx="2057400" cy="2105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  <a:gridCol w="411480"/>
                <a:gridCol w="411480"/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6096000" y="1295400"/>
            <a:ext cx="990600" cy="1600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85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16179"/>
              </p:ext>
            </p:extLst>
          </p:nvPr>
        </p:nvGraphicFramePr>
        <p:xfrm>
          <a:off x="1676400" y="1295400"/>
          <a:ext cx="2438400" cy="211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88727"/>
              </p:ext>
            </p:extLst>
          </p:nvPr>
        </p:nvGraphicFramePr>
        <p:xfrm>
          <a:off x="5943600" y="1153160"/>
          <a:ext cx="121920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46338"/>
              </p:ext>
            </p:extLst>
          </p:nvPr>
        </p:nvGraphicFramePr>
        <p:xfrm>
          <a:off x="5943600" y="2448560"/>
          <a:ext cx="121920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4648200" y="1676400"/>
            <a:ext cx="762000" cy="2286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648200" y="2743200"/>
            <a:ext cx="762000" cy="2286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60462" y="1285783"/>
            <a:ext cx="135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Max-Pooling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67200" y="2286000"/>
            <a:ext cx="170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Average-Pooling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30738" y="914400"/>
            <a:ext cx="3141262" cy="2743200"/>
            <a:chOff x="363938" y="914400"/>
            <a:chExt cx="3141262" cy="2743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63938" y="3657600"/>
              <a:ext cx="31412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63938" y="914400"/>
              <a:ext cx="0" cy="2743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848923" y="37338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0600" y="21013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3000"/>
            <a:ext cx="29432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72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209800" y="3810000"/>
            <a:ext cx="2590800" cy="381000"/>
            <a:chOff x="609600" y="2743200"/>
            <a:chExt cx="2590800" cy="381000"/>
          </a:xfrm>
        </p:grpSpPr>
        <p:sp>
          <p:nvSpPr>
            <p:cNvPr id="4" name="矩形 3"/>
            <p:cNvSpPr/>
            <p:nvPr/>
          </p:nvSpPr>
          <p:spPr>
            <a:xfrm>
              <a:off x="609600" y="2743200"/>
              <a:ext cx="2590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685800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990600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295400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639824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944624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249424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551176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855976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209800" y="4800600"/>
            <a:ext cx="2590800" cy="381000"/>
            <a:chOff x="609600" y="2743200"/>
            <a:chExt cx="2590800" cy="381000"/>
          </a:xfrm>
        </p:grpSpPr>
        <p:sp>
          <p:nvSpPr>
            <p:cNvPr id="15" name="矩形 14"/>
            <p:cNvSpPr/>
            <p:nvPr/>
          </p:nvSpPr>
          <p:spPr>
            <a:xfrm>
              <a:off x="609600" y="2743200"/>
              <a:ext cx="2590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85800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990600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295400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39824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44624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249424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551176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855976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209800" y="5791200"/>
            <a:ext cx="2590800" cy="381000"/>
            <a:chOff x="609600" y="2743200"/>
            <a:chExt cx="2590800" cy="381000"/>
          </a:xfrm>
        </p:grpSpPr>
        <p:sp>
          <p:nvSpPr>
            <p:cNvPr id="25" name="矩形 24"/>
            <p:cNvSpPr/>
            <p:nvPr/>
          </p:nvSpPr>
          <p:spPr>
            <a:xfrm>
              <a:off x="609600" y="2743200"/>
              <a:ext cx="2590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85800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990600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295400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639824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944624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249424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551176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855976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3886200" y="1740409"/>
            <a:ext cx="1981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962400" y="1816609"/>
            <a:ext cx="228600" cy="228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267200" y="1816609"/>
            <a:ext cx="228600" cy="228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572000" y="1816609"/>
            <a:ext cx="228600" cy="228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916424" y="1816609"/>
            <a:ext cx="228600" cy="228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221224" y="1816609"/>
            <a:ext cx="228600" cy="228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526024" y="1816609"/>
            <a:ext cx="228600" cy="228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09600" y="1752600"/>
            <a:ext cx="2590800" cy="381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685800" y="1828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990600" y="1828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295400" y="1828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639824" y="1828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44624" y="1828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249424" y="1828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551176" y="1828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2855976" y="1828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2209800" y="2819400"/>
            <a:ext cx="2590800" cy="381000"/>
            <a:chOff x="609600" y="2743200"/>
            <a:chExt cx="2590800" cy="381000"/>
          </a:xfrm>
        </p:grpSpPr>
        <p:sp>
          <p:nvSpPr>
            <p:cNvPr id="55" name="矩形 54"/>
            <p:cNvSpPr/>
            <p:nvPr/>
          </p:nvSpPr>
          <p:spPr>
            <a:xfrm>
              <a:off x="609600" y="2743200"/>
              <a:ext cx="2590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85800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990600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295400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639824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944624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2249424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2551176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2855976" y="2819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下箭头 64"/>
          <p:cNvSpPr/>
          <p:nvPr/>
        </p:nvSpPr>
        <p:spPr>
          <a:xfrm rot="10800000">
            <a:off x="3200400" y="5257800"/>
            <a:ext cx="457200" cy="45720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下箭头 65"/>
          <p:cNvSpPr/>
          <p:nvPr/>
        </p:nvSpPr>
        <p:spPr>
          <a:xfrm rot="10800000">
            <a:off x="3200400" y="4267199"/>
            <a:ext cx="457200" cy="45720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下箭头 66"/>
          <p:cNvSpPr/>
          <p:nvPr/>
        </p:nvSpPr>
        <p:spPr>
          <a:xfrm rot="10800000">
            <a:off x="3200400" y="3276600"/>
            <a:ext cx="457200" cy="45720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下箭头 67"/>
          <p:cNvSpPr/>
          <p:nvPr/>
        </p:nvSpPr>
        <p:spPr>
          <a:xfrm rot="13500000">
            <a:off x="3904286" y="2267511"/>
            <a:ext cx="457200" cy="457200"/>
          </a:xfrm>
          <a:prstGeom prst="down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 rot="8100000">
            <a:off x="2685490" y="2267510"/>
            <a:ext cx="457200" cy="457200"/>
          </a:xfrm>
          <a:prstGeom prst="downArrow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90218" y="1020633"/>
            <a:ext cx="3348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Last Layer for Source 1000 Nodes </a:t>
            </a:r>
          </a:p>
          <a:p>
            <a:pPr algn="ctr"/>
            <a:r>
              <a:rPr lang="en-US" altLang="zh-CN" dirty="0" smtClean="0"/>
              <a:t>(Removed for fine-tuning)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019800" y="1600200"/>
            <a:ext cx="2064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Last Layer for Target</a:t>
            </a:r>
          </a:p>
          <a:p>
            <a:pPr algn="ctr"/>
            <a:r>
              <a:rPr lang="en-US" altLang="zh-CN" dirty="0" smtClean="0"/>
              <a:t>101 Nodes</a:t>
            </a:r>
            <a:endParaRPr lang="zh-CN" altLang="en-US" dirty="0"/>
          </a:p>
        </p:txBody>
      </p:sp>
      <p:sp>
        <p:nvSpPr>
          <p:cNvPr id="76" name="下箭头 75"/>
          <p:cNvSpPr/>
          <p:nvPr/>
        </p:nvSpPr>
        <p:spPr>
          <a:xfrm rot="10800000">
            <a:off x="4665165" y="1188520"/>
            <a:ext cx="457200" cy="457200"/>
          </a:xfrm>
          <a:prstGeom prst="down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237582" y="762000"/>
            <a:ext cx="132501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</a:rPr>
              <a:t>Loss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8" name="下箭头 77"/>
          <p:cNvSpPr/>
          <p:nvPr/>
        </p:nvSpPr>
        <p:spPr>
          <a:xfrm>
            <a:off x="5181600" y="1188519"/>
            <a:ext cx="114300" cy="478445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下箭头 78"/>
          <p:cNvSpPr/>
          <p:nvPr/>
        </p:nvSpPr>
        <p:spPr>
          <a:xfrm>
            <a:off x="5335524" y="1188519"/>
            <a:ext cx="114300" cy="478445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下箭头 79"/>
          <p:cNvSpPr/>
          <p:nvPr/>
        </p:nvSpPr>
        <p:spPr>
          <a:xfrm rot="2700000">
            <a:off x="4438650" y="2322667"/>
            <a:ext cx="114300" cy="478445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下箭头 80"/>
          <p:cNvSpPr/>
          <p:nvPr/>
        </p:nvSpPr>
        <p:spPr>
          <a:xfrm>
            <a:off x="3773424" y="3277877"/>
            <a:ext cx="114300" cy="478445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下箭头 81"/>
          <p:cNvSpPr/>
          <p:nvPr/>
        </p:nvSpPr>
        <p:spPr>
          <a:xfrm>
            <a:off x="3771900" y="4267199"/>
            <a:ext cx="114300" cy="478445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下箭头 82"/>
          <p:cNvSpPr/>
          <p:nvPr/>
        </p:nvSpPr>
        <p:spPr>
          <a:xfrm>
            <a:off x="3792474" y="5247177"/>
            <a:ext cx="114300" cy="478445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下箭头 83"/>
          <p:cNvSpPr/>
          <p:nvPr/>
        </p:nvSpPr>
        <p:spPr>
          <a:xfrm rot="10800000">
            <a:off x="6172200" y="2743200"/>
            <a:ext cx="457200" cy="45720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下箭头 84"/>
          <p:cNvSpPr/>
          <p:nvPr/>
        </p:nvSpPr>
        <p:spPr>
          <a:xfrm>
            <a:off x="6343650" y="3584980"/>
            <a:ext cx="114300" cy="478445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下箭头 85"/>
          <p:cNvSpPr/>
          <p:nvPr/>
        </p:nvSpPr>
        <p:spPr>
          <a:xfrm>
            <a:off x="6343650" y="4394022"/>
            <a:ext cx="114300" cy="478445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6629400" y="2819400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Forward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485247" y="3505200"/>
            <a:ext cx="243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Error propagation for </a:t>
            </a:r>
          </a:p>
          <a:p>
            <a:r>
              <a:rPr lang="en-US" altLang="zh-CN" dirty="0" smtClean="0"/>
              <a:t>fine-tune the whole net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529709" y="4343400"/>
            <a:ext cx="232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Error propagation for </a:t>
            </a:r>
          </a:p>
          <a:p>
            <a:pPr algn="ctr"/>
            <a:r>
              <a:rPr lang="en-US" altLang="zh-CN" dirty="0" smtClean="0"/>
              <a:t>fine-tune the last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46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187</Words>
  <Application>Microsoft Office PowerPoint</Application>
  <PresentationFormat>全屏显示(4:3)</PresentationFormat>
  <Paragraphs>164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Theme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 Ao</dc:creator>
  <cp:lastModifiedBy>WIN7</cp:lastModifiedBy>
  <cp:revision>17</cp:revision>
  <dcterms:created xsi:type="dcterms:W3CDTF">2015-11-19T21:23:25Z</dcterms:created>
  <dcterms:modified xsi:type="dcterms:W3CDTF">2017-02-23T03:57:22Z</dcterms:modified>
</cp:coreProperties>
</file>