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568" autoAdjust="0"/>
  </p:normalViewPr>
  <p:slideViewPr>
    <p:cSldViewPr>
      <p:cViewPr varScale="1">
        <p:scale>
          <a:sx n="86" d="100"/>
          <a:sy n="86" d="100"/>
        </p:scale>
        <p:origin x="-135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EB6-CD5B-4AC7-AB0C-5687DAFD76B6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2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EB6-CD5B-4AC7-AB0C-5687DAFD76B6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9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EB6-CD5B-4AC7-AB0C-5687DAFD76B6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EB6-CD5B-4AC7-AB0C-5687DAFD76B6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EB6-CD5B-4AC7-AB0C-5687DAFD76B6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5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EB6-CD5B-4AC7-AB0C-5687DAFD76B6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5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EB6-CD5B-4AC7-AB0C-5687DAFD76B6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2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EB6-CD5B-4AC7-AB0C-5687DAFD76B6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9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EB6-CD5B-4AC7-AB0C-5687DAFD76B6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EB6-CD5B-4AC7-AB0C-5687DAFD76B6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5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EB6-CD5B-4AC7-AB0C-5687DAFD76B6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4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98EB6-CD5B-4AC7-AB0C-5687DAFD76B6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4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Elbow Connector 10"/>
          <p:cNvCxnSpPr>
            <a:stCxn id="1026" idx="0"/>
            <a:endCxn id="1034" idx="1"/>
          </p:cNvCxnSpPr>
          <p:nvPr/>
        </p:nvCxnSpPr>
        <p:spPr>
          <a:xfrm rot="5400000" flipH="1" flipV="1">
            <a:off x="3826094" y="1845712"/>
            <a:ext cx="653612" cy="17526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static.flickr.com/100/312416077_c1d4705d85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048818"/>
            <a:ext cx="1219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pngimg.com/upload/bicycle_PNG537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38006"/>
            <a:ext cx="150820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164302" y="1879107"/>
            <a:ext cx="14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Bicycle model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029201" y="1879107"/>
            <a:ext cx="3055470" cy="1015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6" idx="2"/>
          </p:cNvCxnSpPr>
          <p:nvPr/>
        </p:nvCxnSpPr>
        <p:spPr>
          <a:xfrm>
            <a:off x="6556936" y="2894121"/>
            <a:ext cx="0" cy="13730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3260920"/>
                  </p:ext>
                </p:extLst>
              </p:nvPr>
            </p:nvGraphicFramePr>
            <p:xfrm>
              <a:off x="2209800" y="4352278"/>
              <a:ext cx="609600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28800"/>
                    <a:gridCol w="42672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3260920"/>
                  </p:ext>
                </p:extLst>
              </p:nvPr>
            </p:nvGraphicFramePr>
            <p:xfrm>
              <a:off x="2209800" y="4352278"/>
              <a:ext cx="609600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28800"/>
                    <a:gridCol w="4267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33" t="-1639" r="-2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3000" t="-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537404" y="3244334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𝜸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404" y="3244334"/>
                <a:ext cx="37702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553200" y="2373868"/>
                <a:ext cx="1445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CA" b="1" i="1" smtClean="0"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CA" b="1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CA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CA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CA" b="1" i="1" smtClean="0">
                              <a:latin typeface="Cambria Math"/>
                              <a:ea typeface="Cambria Math"/>
                            </a:rPr>
                            <m:t>𝒘</m:t>
                          </m:r>
                        </m:e>
                        <m:sup>
                          <m:r>
                            <a:rPr lang="en-CA" b="1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CA" b="1" i="1" smtClean="0"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373868"/>
                <a:ext cx="144533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026" idx="2"/>
          </p:cNvCxnSpPr>
          <p:nvPr/>
        </p:nvCxnSpPr>
        <p:spPr>
          <a:xfrm>
            <a:off x="3276600" y="3963218"/>
            <a:ext cx="0" cy="3801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743200" y="2852406"/>
                <a:ext cx="370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852406"/>
                <a:ext cx="37061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76400" y="4352278"/>
                <a:ext cx="370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CA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CA" b="1" i="1">
                              <a:latin typeface="Cambria Math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352278"/>
                <a:ext cx="37061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9015739"/>
                  </p:ext>
                </p:extLst>
              </p:nvPr>
            </p:nvGraphicFramePr>
            <p:xfrm>
              <a:off x="2209800" y="4886960"/>
              <a:ext cx="609600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28800"/>
                    <a:gridCol w="42672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b="1" i="1" kern="120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𝜸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9015739"/>
                  </p:ext>
                </p:extLst>
              </p:nvPr>
            </p:nvGraphicFramePr>
            <p:xfrm>
              <a:off x="2209800" y="4886960"/>
              <a:ext cx="609600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28800"/>
                    <a:gridCol w="4267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33" t="-1639" r="-23333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43000" t="-1639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76400" y="4876800"/>
                <a:ext cx="418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CA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CA" b="1" i="1">
                              <a:latin typeface="Cambria Math"/>
                            </a:rPr>
                            <m:t>𝒘</m:t>
                          </m:r>
                        </m:e>
                      </m:acc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876800"/>
                <a:ext cx="418704" cy="369332"/>
              </a:xfrm>
              <a:prstGeom prst="rect">
                <a:avLst/>
              </a:prstGeom>
              <a:blipFill rotWithShape="1">
                <a:blip r:embed="rId10"/>
                <a:stretch>
                  <a:fillRect r="-57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886200" y="5562600"/>
                <a:ext cx="17227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smtClean="0"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CA" b="1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b="1" i="1">
                          <a:latin typeface="Cambria Math"/>
                          <a:ea typeface="Cambria Math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CA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CA" b="1" i="1">
                              <a:latin typeface="Cambria Math"/>
                            </a:rPr>
                            <m:t>𝒘</m:t>
                          </m:r>
                        </m:e>
                      </m:acc>
                      <m:acc>
                        <m:accPr>
                          <m:chr m:val="̃"/>
                          <m:ctrlPr>
                            <a:rPr lang="en-CA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CA" b="1" i="1">
                              <a:latin typeface="Cambria Math"/>
                            </a:rPr>
                            <m:t>𝒙</m:t>
                          </m:r>
                        </m:e>
                      </m:acc>
                      <m:r>
                        <a:rPr lang="en-CA" b="1" i="1" smtClean="0">
                          <a:latin typeface="Cambria Math"/>
                        </a:rPr>
                        <m:t>+</m:t>
                      </m:r>
                      <m:r>
                        <a:rPr lang="en-CA" b="1" i="1" smtClean="0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562600"/>
                <a:ext cx="1722779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63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990600" y="32004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66800" y="31242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1295400" y="3124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1752600" y="3124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1524000" y="3124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1981200" y="3124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2286000" y="31242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2743200" y="31242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2514600" y="31242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724400" y="2791631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76800" y="2173394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5030680" y="1452118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5486400" y="1761237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5257800" y="1676400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5715000" y="1349079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5943600" y="2379473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6400800" y="2379473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6172200" y="2308521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724400" y="1143000"/>
            <a:ext cx="0" cy="16486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953000" y="1967316"/>
            <a:ext cx="1752600" cy="3091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91000" y="1143000"/>
            <a:ext cx="461665" cy="172483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CA" dirty="0" smtClean="0"/>
              <a:t>Auxiliary  Feature</a:t>
            </a:r>
            <a:endParaRPr lang="en-CA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800600" y="48768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953000" y="3352800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5106880" y="3537287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5562600" y="4289721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5410200" y="3810000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5943600" y="4365921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5791200" y="3886200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6477000" y="4464642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6248400" y="4518321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800600" y="3228169"/>
            <a:ext cx="0" cy="16486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029200" y="4092279"/>
            <a:ext cx="1752600" cy="2693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67200" y="3228169"/>
            <a:ext cx="461665" cy="172483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CA" dirty="0" smtClean="0"/>
              <a:t>Auxiliary  Feature</a:t>
            </a:r>
            <a:endParaRPr lang="en-CA" dirty="0"/>
          </a:p>
        </p:txBody>
      </p:sp>
      <p:sp>
        <p:nvSpPr>
          <p:cNvPr id="49" name="TextBox 48"/>
          <p:cNvSpPr txBox="1"/>
          <p:nvPr/>
        </p:nvSpPr>
        <p:spPr>
          <a:xfrm>
            <a:off x="2630243" y="1752543"/>
            <a:ext cx="171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Positive Transfer</a:t>
            </a:r>
            <a:endParaRPr lang="en-CA" dirty="0"/>
          </a:p>
        </p:txBody>
      </p:sp>
      <p:sp>
        <p:nvSpPr>
          <p:cNvPr id="50" name="TextBox 49"/>
          <p:cNvSpPr txBox="1"/>
          <p:nvPr/>
        </p:nvSpPr>
        <p:spPr>
          <a:xfrm>
            <a:off x="2527197" y="4050268"/>
            <a:ext cx="181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Negative Transfer</a:t>
            </a:r>
            <a:endParaRPr lang="en-CA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2209800" y="2585552"/>
            <a:ext cx="0" cy="13274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44787" y="2683165"/>
            <a:ext cx="140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Original Data</a:t>
            </a:r>
            <a:endParaRPr lang="en-CA" dirty="0"/>
          </a:p>
        </p:txBody>
      </p:sp>
      <p:sp>
        <p:nvSpPr>
          <p:cNvPr id="61" name="Down Arrow 60"/>
          <p:cNvSpPr/>
          <p:nvPr/>
        </p:nvSpPr>
        <p:spPr>
          <a:xfrm rot="14294456">
            <a:off x="3429000" y="2308521"/>
            <a:ext cx="381000" cy="43467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Down Arrow 61"/>
          <p:cNvSpPr/>
          <p:nvPr/>
        </p:nvSpPr>
        <p:spPr>
          <a:xfrm rot="17980806">
            <a:off x="3412547" y="3544887"/>
            <a:ext cx="381000" cy="43467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33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Arrow Connector 47"/>
          <p:cNvCxnSpPr/>
          <p:nvPr/>
        </p:nvCxnSpPr>
        <p:spPr>
          <a:xfrm>
            <a:off x="2743200" y="2335361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819400" y="2259161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3048000" y="225916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3505200" y="225916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3276600" y="225916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3733800" y="225916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4038600" y="2259161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4495800" y="2259161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4267200" y="2259161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5" name="Straight Connector 64"/>
          <p:cNvCxnSpPr/>
          <p:nvPr/>
        </p:nvCxnSpPr>
        <p:spPr>
          <a:xfrm>
            <a:off x="3962400" y="1720513"/>
            <a:ext cx="0" cy="13274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259387" y="1232048"/>
            <a:ext cx="140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Original Data</a:t>
            </a:r>
            <a:endParaRPr lang="en-CA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447800" y="51816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600200" y="4563363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1754080" y="3842087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2209800" y="4151206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1981200" y="4066369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2438400" y="3739048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2667000" y="4769442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3124200" y="4769442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2895600" y="4698490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1447800" y="3532969"/>
            <a:ext cx="0" cy="16486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676400" y="4357285"/>
            <a:ext cx="1752600" cy="3091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14400" y="3532969"/>
            <a:ext cx="461665" cy="172483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CA" dirty="0" smtClean="0"/>
              <a:t>Auxiliary  Feature</a:t>
            </a:r>
            <a:endParaRPr lang="en-CA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4800600" y="51816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953000" y="3657600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5106880" y="3842087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5562600" y="4594521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/>
          <p:cNvSpPr/>
          <p:nvPr/>
        </p:nvSpPr>
        <p:spPr>
          <a:xfrm>
            <a:off x="5410200" y="4114800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Oval 85"/>
          <p:cNvSpPr/>
          <p:nvPr/>
        </p:nvSpPr>
        <p:spPr>
          <a:xfrm>
            <a:off x="5943600" y="4670721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Oval 86"/>
          <p:cNvSpPr/>
          <p:nvPr/>
        </p:nvSpPr>
        <p:spPr>
          <a:xfrm>
            <a:off x="5791200" y="4191000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Oval 87"/>
          <p:cNvSpPr/>
          <p:nvPr/>
        </p:nvSpPr>
        <p:spPr>
          <a:xfrm>
            <a:off x="6477000" y="4769442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/>
          <p:cNvSpPr/>
          <p:nvPr/>
        </p:nvSpPr>
        <p:spPr>
          <a:xfrm>
            <a:off x="6248400" y="4823121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4800600" y="3532969"/>
            <a:ext cx="0" cy="16486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029200" y="4397079"/>
            <a:ext cx="1752600" cy="2693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267200" y="3532969"/>
            <a:ext cx="461665" cy="172483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CA" dirty="0" smtClean="0"/>
              <a:t>Auxiliary  Feature</a:t>
            </a:r>
            <a:endParaRPr lang="en-CA" dirty="0"/>
          </a:p>
        </p:txBody>
      </p:sp>
      <p:sp>
        <p:nvSpPr>
          <p:cNvPr id="93" name="TextBox 92"/>
          <p:cNvSpPr txBox="1"/>
          <p:nvPr/>
        </p:nvSpPr>
        <p:spPr>
          <a:xfrm>
            <a:off x="1635792" y="5574268"/>
            <a:ext cx="171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Positive Transfer</a:t>
            </a:r>
            <a:endParaRPr lang="en-CA" dirty="0"/>
          </a:p>
        </p:txBody>
      </p:sp>
      <p:sp>
        <p:nvSpPr>
          <p:cNvPr id="94" name="TextBox 93"/>
          <p:cNvSpPr txBox="1"/>
          <p:nvPr/>
        </p:nvSpPr>
        <p:spPr>
          <a:xfrm>
            <a:off x="4965597" y="5574268"/>
            <a:ext cx="181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Negative Transfer</a:t>
            </a:r>
            <a:endParaRPr lang="en-CA" dirty="0"/>
          </a:p>
        </p:txBody>
      </p:sp>
      <p:sp>
        <p:nvSpPr>
          <p:cNvPr id="95" name="Down Arrow 94"/>
          <p:cNvSpPr/>
          <p:nvPr/>
        </p:nvSpPr>
        <p:spPr>
          <a:xfrm rot="2936955">
            <a:off x="2797092" y="3029236"/>
            <a:ext cx="381000" cy="43467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Down Arrow 95"/>
          <p:cNvSpPr/>
          <p:nvPr/>
        </p:nvSpPr>
        <p:spPr>
          <a:xfrm rot="17980806">
            <a:off x="4664653" y="3027585"/>
            <a:ext cx="381000" cy="43467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977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438400" y="2362201"/>
            <a:ext cx="3429000" cy="2819400"/>
            <a:chOff x="2438400" y="3532969"/>
            <a:chExt cx="2486025" cy="1648631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2438400" y="5181600"/>
              <a:ext cx="24860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2438400" y="3532969"/>
              <a:ext cx="0" cy="16486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2590800" y="2971800"/>
            <a:ext cx="1981200" cy="2209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2000" y="5181601"/>
            <a:ext cx="1066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00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57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Shuang Ao</dc:creator>
  <cp:lastModifiedBy>aoshuang</cp:lastModifiedBy>
  <cp:revision>15</cp:revision>
  <dcterms:created xsi:type="dcterms:W3CDTF">2016-04-27T18:42:13Z</dcterms:created>
  <dcterms:modified xsi:type="dcterms:W3CDTF">2016-05-04T18:42:42Z</dcterms:modified>
</cp:coreProperties>
</file>