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3AE6-9E90-4C3C-89FF-81A7C368667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4562-D9B2-4487-A974-B65BCD66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942914" y="304484"/>
            <a:ext cx="5025902" cy="4023749"/>
            <a:chOff x="942914" y="304484"/>
            <a:chExt cx="5025902" cy="4023749"/>
          </a:xfrm>
        </p:grpSpPr>
        <p:grpSp>
          <p:nvGrpSpPr>
            <p:cNvPr id="137" name="Group 136"/>
            <p:cNvGrpSpPr/>
            <p:nvPr/>
          </p:nvGrpSpPr>
          <p:grpSpPr>
            <a:xfrm>
              <a:off x="942914" y="310323"/>
              <a:ext cx="2006416" cy="1714500"/>
              <a:chOff x="942914" y="310323"/>
              <a:chExt cx="2006416" cy="17145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942914" y="310323"/>
                <a:ext cx="0" cy="17145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942914" y="2024823"/>
                <a:ext cx="2006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295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676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524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905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371600" y="1377518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371600" y="16764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2209800" y="116757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>
                <a:off x="2514600" y="1161734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>
                <a:off x="2286000" y="1512162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>
                <a:off x="2590800" y="150632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962400" y="304484"/>
              <a:ext cx="2006416" cy="1714500"/>
              <a:chOff x="942914" y="310323"/>
              <a:chExt cx="2006416" cy="1714500"/>
            </a:xfrm>
          </p:grpSpPr>
          <p:cxnSp>
            <p:nvCxnSpPr>
              <p:cNvPr id="139" name="Straight Arrow Connector 138"/>
              <p:cNvCxnSpPr/>
              <p:nvPr/>
            </p:nvCxnSpPr>
            <p:spPr>
              <a:xfrm flipV="1">
                <a:off x="942914" y="310323"/>
                <a:ext cx="0" cy="17145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942914" y="2024823"/>
                <a:ext cx="2006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1295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76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524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905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371600" y="1377518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371600" y="16764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Isosceles Triangle 147"/>
              <p:cNvSpPr/>
              <p:nvPr/>
            </p:nvSpPr>
            <p:spPr>
              <a:xfrm>
                <a:off x="2209800" y="116757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>
                <a:off x="2514600" y="1161734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>
                <a:off x="2286000" y="1512162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>
                <a:off x="2590800" y="150632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77992" y="2514600"/>
              <a:ext cx="2006416" cy="1714500"/>
              <a:chOff x="942914" y="310323"/>
              <a:chExt cx="2006416" cy="1714500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V="1">
                <a:off x="942914" y="310323"/>
                <a:ext cx="0" cy="17145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942914" y="2024823"/>
                <a:ext cx="2006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1295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676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524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905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371600" y="1377518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371600" y="16764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/>
              <p:cNvSpPr/>
              <p:nvPr/>
            </p:nvSpPr>
            <p:spPr>
              <a:xfrm>
                <a:off x="2209800" y="116757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Isosceles Triangle 162"/>
              <p:cNvSpPr/>
              <p:nvPr/>
            </p:nvSpPr>
            <p:spPr>
              <a:xfrm>
                <a:off x="2514600" y="1161734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>
                <a:off x="2286000" y="1512162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2590800" y="150632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962400" y="2613733"/>
              <a:ext cx="2006416" cy="1714500"/>
              <a:chOff x="942914" y="310323"/>
              <a:chExt cx="2006416" cy="1714500"/>
            </a:xfrm>
          </p:grpSpPr>
          <p:cxnSp>
            <p:nvCxnSpPr>
              <p:cNvPr id="167" name="Straight Arrow Connector 166"/>
              <p:cNvCxnSpPr/>
              <p:nvPr/>
            </p:nvCxnSpPr>
            <p:spPr>
              <a:xfrm flipV="1">
                <a:off x="942914" y="310323"/>
                <a:ext cx="0" cy="17145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942914" y="2024823"/>
                <a:ext cx="2006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95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676400" y="4572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524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5000" y="685800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371600" y="1377518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371600" y="16764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>
                <a:off x="2209800" y="116757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Isosceles Triangle 176"/>
              <p:cNvSpPr/>
              <p:nvPr/>
            </p:nvSpPr>
            <p:spPr>
              <a:xfrm>
                <a:off x="2514600" y="1161734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/>
              <p:cNvSpPr/>
              <p:nvPr/>
            </p:nvSpPr>
            <p:spPr>
              <a:xfrm>
                <a:off x="2286000" y="1512162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Isosceles Triangle 178"/>
              <p:cNvSpPr/>
              <p:nvPr/>
            </p:nvSpPr>
            <p:spPr>
              <a:xfrm>
                <a:off x="2590800" y="1506323"/>
                <a:ext cx="152400" cy="209945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 flipV="1">
              <a:off x="1219200" y="3042477"/>
              <a:ext cx="1559078" cy="329373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4695886" y="2989210"/>
              <a:ext cx="762000" cy="1143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238686" y="838200"/>
              <a:ext cx="990600" cy="9847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3202619" y="1561517"/>
              <a:ext cx="457200" cy="29782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Arrow 187"/>
            <p:cNvSpPr/>
            <p:nvPr/>
          </p:nvSpPr>
          <p:spPr>
            <a:xfrm rot="2323471">
              <a:off x="3124200" y="2024823"/>
              <a:ext cx="457200" cy="29782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Arrow 188"/>
            <p:cNvSpPr/>
            <p:nvPr/>
          </p:nvSpPr>
          <p:spPr>
            <a:xfrm rot="6383864">
              <a:off x="2690673" y="2351752"/>
              <a:ext cx="457200" cy="29782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87984" y="1371600"/>
            <a:ext cx="4958761" cy="2514600"/>
            <a:chOff x="887984" y="1371600"/>
            <a:chExt cx="4958761" cy="2514600"/>
          </a:xfrm>
        </p:grpSpPr>
        <p:sp>
          <p:nvSpPr>
            <p:cNvPr id="6" name="Rectangle 5"/>
            <p:cNvSpPr/>
            <p:nvPr/>
          </p:nvSpPr>
          <p:spPr>
            <a:xfrm>
              <a:off x="1066800" y="1371600"/>
              <a:ext cx="1828800" cy="198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2438400"/>
              <a:ext cx="1524000" cy="76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Multi </a:t>
              </a:r>
              <a:r>
                <a:rPr lang="en-CA" dirty="0" smtClean="0">
                  <a:solidFill>
                    <a:schemeClr val="tx1"/>
                  </a:solidFill>
                </a:rPr>
                <a:t>Source</a:t>
              </a:r>
            </a:p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Regularization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1524000"/>
              <a:ext cx="1524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Single Source</a:t>
              </a:r>
            </a:p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Regularization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7984" y="3505200"/>
              <a:ext cx="218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Biased Regularization</a:t>
              </a:r>
              <a:endParaRPr lang="en-CA" dirty="0"/>
            </a:p>
          </p:txBody>
        </p:sp>
        <p:cxnSp>
          <p:nvCxnSpPr>
            <p:cNvPr id="10" name="Straight Arrow Connector 9"/>
            <p:cNvCxnSpPr>
              <a:stCxn id="6" idx="3"/>
              <a:endCxn id="11" idx="1"/>
            </p:cNvCxnSpPr>
            <p:nvPr/>
          </p:nvCxnSpPr>
          <p:spPr>
            <a:xfrm>
              <a:off x="2895600" y="23622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962400" y="1371600"/>
              <a:ext cx="1828800" cy="198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1524000"/>
              <a:ext cx="1524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Training Error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4800" y="2438400"/>
              <a:ext cx="1524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Cross-validation Error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6855" y="3516868"/>
              <a:ext cx="1939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Error Minimization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5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8</cp:revision>
  <dcterms:created xsi:type="dcterms:W3CDTF">2016-04-02T15:58:12Z</dcterms:created>
  <dcterms:modified xsi:type="dcterms:W3CDTF">2017-04-13T18:17:55Z</dcterms:modified>
</cp:coreProperties>
</file>