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2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66800" y="465138"/>
            <a:ext cx="6867525" cy="5402262"/>
            <a:chOff x="1066800" y="465138"/>
            <a:chExt cx="6867525" cy="540226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4232" y="915228"/>
              <a:ext cx="2258568" cy="1263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981200"/>
              <a:ext cx="2828925" cy="161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607183"/>
              <a:ext cx="2743200" cy="151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343400"/>
              <a:ext cx="3000375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直接箭头连接符 8"/>
            <p:cNvCxnSpPr/>
            <p:nvPr/>
          </p:nvCxnSpPr>
          <p:spPr>
            <a:xfrm>
              <a:off x="3810000" y="1447800"/>
              <a:ext cx="1143000" cy="73052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V="1">
              <a:off x="4067175" y="2971800"/>
              <a:ext cx="885825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4267200" y="3962400"/>
              <a:ext cx="8382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28800" y="465138"/>
              <a:ext cx="993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Source 1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19800" y="1077262"/>
              <a:ext cx="76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Target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8800" y="2362200"/>
              <a:ext cx="993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Source 2</a:t>
              </a:r>
              <a:endParaRPr lang="zh-CN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974068"/>
              <a:ext cx="993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Source 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40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13879" y="256143"/>
            <a:ext cx="5933330" cy="4407308"/>
            <a:chOff x="813879" y="256143"/>
            <a:chExt cx="5933330" cy="440730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685800"/>
              <a:ext cx="1447800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11149"/>
              <a:ext cx="1981200" cy="153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79" y="2971800"/>
              <a:ext cx="2258441" cy="169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2971800"/>
              <a:ext cx="2099009" cy="1504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446105" y="256143"/>
              <a:ext cx="824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Source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26764" y="256143"/>
              <a:ext cx="76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Target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3072320" y="1518285"/>
              <a:ext cx="1271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072320" y="3715512"/>
              <a:ext cx="1271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14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</Words>
  <Application>Microsoft Office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WIN7</cp:lastModifiedBy>
  <cp:revision>4</cp:revision>
  <dcterms:created xsi:type="dcterms:W3CDTF">2006-08-16T00:00:00Z</dcterms:created>
  <dcterms:modified xsi:type="dcterms:W3CDTF">2017-01-06T02:15:04Z</dcterms:modified>
</cp:coreProperties>
</file>