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5800" y="1371600"/>
            <a:ext cx="7760067" cy="4443174"/>
            <a:chOff x="685800" y="1371600"/>
            <a:chExt cx="7760067" cy="4443174"/>
          </a:xfrm>
        </p:grpSpPr>
        <p:sp>
          <p:nvSpPr>
            <p:cNvPr id="4" name="TextBox 3"/>
            <p:cNvSpPr txBox="1"/>
            <p:nvPr/>
          </p:nvSpPr>
          <p:spPr>
            <a:xfrm>
              <a:off x="893926" y="1371600"/>
              <a:ext cx="11230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 smtClean="0">
                  <a:effectLst/>
                </a:rPr>
                <a:t>Source</a:t>
              </a:r>
              <a:endParaRPr lang="zh-CN" altLang="en-US" sz="2500" b="1" dirty="0">
                <a:effectLst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73827" y="1371600"/>
              <a:ext cx="108177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 smtClean="0">
                  <a:effectLst/>
                </a:rPr>
                <a:t>Target</a:t>
              </a:r>
              <a:endParaRPr lang="zh-CN" altLang="en-US" sz="2500" b="1" dirty="0">
                <a:effectLst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88089" y="4927104"/>
              <a:ext cx="1571743" cy="86409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dirty="0" smtClean="0">
                  <a:solidFill>
                    <a:schemeClr val="bg1"/>
                  </a:solidFill>
                  <a:effectLst/>
                </a:rPr>
                <a:t>Source</a:t>
              </a:r>
            </a:p>
            <a:p>
              <a:pPr algn="ctr"/>
              <a:r>
                <a:rPr lang="en-US" altLang="zh-CN" sz="2500" dirty="0" smtClean="0">
                  <a:solidFill>
                    <a:schemeClr val="bg1"/>
                  </a:solidFill>
                  <a:effectLst/>
                </a:rPr>
                <a:t>Model</a:t>
              </a:r>
              <a:endParaRPr lang="zh-CN" altLang="en-US" sz="25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9159" y="4953000"/>
              <a:ext cx="319670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dirty="0" smtClean="0">
                  <a:effectLst/>
                </a:rPr>
                <a:t>Lots of unlabeled data </a:t>
              </a:r>
            </a:p>
            <a:p>
              <a:pPr algn="ctr"/>
              <a:r>
                <a:rPr lang="en-US" altLang="zh-CN" sz="2500" dirty="0" smtClean="0">
                  <a:effectLst/>
                </a:rPr>
                <a:t>And a few labeled ones</a:t>
              </a:r>
              <a:endParaRPr lang="zh-CN" altLang="en-US" sz="2500" dirty="0">
                <a:effectLst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85800" y="2038680"/>
              <a:ext cx="3885098" cy="1733219"/>
              <a:chOff x="905625" y="2038681"/>
              <a:chExt cx="3120582" cy="1317742"/>
            </a:xfrm>
          </p:grpSpPr>
          <p:pic>
            <p:nvPicPr>
              <p:cNvPr id="9" name="Picture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5816" y="2132856"/>
                <a:ext cx="1110391" cy="1073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625" y="2038681"/>
                <a:ext cx="876897" cy="1317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4375" y="2170665"/>
                <a:ext cx="611142" cy="1024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517" y="2132856"/>
                <a:ext cx="821701" cy="1047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圆角矩形 12"/>
              <p:cNvSpPr/>
              <p:nvPr/>
            </p:nvSpPr>
            <p:spPr>
              <a:xfrm>
                <a:off x="977816" y="2070142"/>
                <a:ext cx="2946112" cy="124630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61702" y="3799002"/>
              <a:ext cx="286969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dirty="0" smtClean="0">
                  <a:effectLst/>
                </a:rPr>
                <a:t>A model built from </a:t>
              </a:r>
            </a:p>
            <a:p>
              <a:pPr algn="ctr"/>
              <a:r>
                <a:rPr lang="en-US" altLang="zh-CN" sz="2500" dirty="0" smtClean="0">
                  <a:effectLst/>
                </a:rPr>
                <a:t>plenty of source data</a:t>
              </a:r>
              <a:endParaRPr lang="zh-CN" altLang="en-US" sz="2500" dirty="0">
                <a:effectLst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105399" y="1752600"/>
              <a:ext cx="3340467" cy="3048000"/>
              <a:chOff x="5508104" y="2038681"/>
              <a:chExt cx="2448272" cy="2254415"/>
            </a:xfrm>
          </p:grpSpPr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228184" y="2132856"/>
                <a:ext cx="428500" cy="1049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652120" y="2128310"/>
                <a:ext cx="428500" cy="10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636993" y="2130623"/>
                <a:ext cx="726935" cy="1049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380312" y="2132856"/>
                <a:ext cx="336352" cy="1049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圆角矩形 19"/>
              <p:cNvSpPr/>
              <p:nvPr/>
            </p:nvSpPr>
            <p:spPr>
              <a:xfrm>
                <a:off x="5508104" y="2038681"/>
                <a:ext cx="2448272" cy="225441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</a:endParaRPr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2120" y="3218688"/>
                <a:ext cx="1080120" cy="850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0216" y="3212976"/>
                <a:ext cx="1080120" cy="850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42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用户目录\Desktop\paper\thesis\aaai\figure\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440243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188640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8439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Solution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5536" y="2780928"/>
            <a:ext cx="533588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D:\用户目录\Desktop\paper\thesis\aaai\figure\f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7872"/>
            <a:ext cx="5335885" cy="31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23</Words>
  <Application>Microsoft Office PowerPoint</Application>
  <PresentationFormat>全屏显示(4:3)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WIN7</cp:lastModifiedBy>
  <cp:revision>3</cp:revision>
  <dcterms:created xsi:type="dcterms:W3CDTF">2017-02-10T19:40:38Z</dcterms:created>
  <dcterms:modified xsi:type="dcterms:W3CDTF">2017-02-11T02:44:45Z</dcterms:modified>
</cp:coreProperties>
</file>