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2" r:id="rId6"/>
    <p:sldId id="263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1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4106968" y="1468144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 rot="3124438">
            <a:off x="3266878" y="1526776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047006">
            <a:off x="5925502" y="1453962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4953952" y="1464228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5400000">
            <a:off x="3964740" y="1610372"/>
            <a:ext cx="619524" cy="3048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3124438">
            <a:off x="3194893" y="1674125"/>
            <a:ext cx="708670" cy="3048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箭头 56"/>
          <p:cNvSpPr/>
          <p:nvPr/>
        </p:nvSpPr>
        <p:spPr>
          <a:xfrm rot="8047006">
            <a:off x="5498851" y="1634552"/>
            <a:ext cx="838158" cy="3048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 rot="6099865">
            <a:off x="4809766" y="1608414"/>
            <a:ext cx="623440" cy="3048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424960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010843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右箭头 10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/>
                            <a:t>w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167159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98921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右箭头 13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652798"/>
                  </p:ext>
                </p:extLst>
              </p:nvPr>
            </p:nvGraphicFramePr>
            <p:xfrm>
              <a:off x="533400" y="139700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13" t="-8333" r="-4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13" t="-8333" r="-3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813" t="-8333" r="-2991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279" t="-8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5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514465"/>
                  </p:ext>
                </p:extLst>
              </p:nvPr>
            </p:nvGraphicFramePr>
            <p:xfrm>
              <a:off x="5715000" y="138684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746" t="-1667" b="-1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右箭头 5"/>
          <p:cNvSpPr/>
          <p:nvPr/>
        </p:nvSpPr>
        <p:spPr>
          <a:xfrm>
            <a:off x="5181600" y="14478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771685"/>
                  </p:ext>
                </p:extLst>
              </p:nvPr>
            </p:nvGraphicFramePr>
            <p:xfrm>
              <a:off x="533400" y="2301240"/>
              <a:ext cx="44958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49300"/>
                    <a:gridCol w="749300"/>
                    <a:gridCol w="749300"/>
                    <a:gridCol w="749300"/>
                    <a:gridCol w="749300"/>
                    <a:gridCol w="7493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813" t="-8333" r="-4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813" t="-8333" r="-3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00813" t="-8333" r="-29918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03279" t="-8333" r="-2016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5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556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8066"/>
                  </p:ext>
                </p:extLst>
              </p:nvPr>
            </p:nvGraphicFramePr>
            <p:xfrm>
              <a:off x="5734050" y="2291080"/>
              <a:ext cx="8191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91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46" t="-1667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右箭头 8"/>
          <p:cNvSpPr/>
          <p:nvPr/>
        </p:nvSpPr>
        <p:spPr>
          <a:xfrm>
            <a:off x="5200650" y="235204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08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828800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32856"/>
            <a:ext cx="1110391" cy="107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5" y="2038681"/>
            <a:ext cx="876897" cy="131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75" y="2170665"/>
            <a:ext cx="611142" cy="10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8184" y="2132856"/>
            <a:ext cx="428500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2128310"/>
            <a:ext cx="428500" cy="10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17" y="2132856"/>
            <a:ext cx="821701" cy="104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993" y="2130623"/>
            <a:ext cx="726935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2132856"/>
            <a:ext cx="336352" cy="10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3926" y="170081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3827" y="170081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05475" y="3396984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5508104" y="2038681"/>
            <a:ext cx="2448272" cy="124630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6607" y="3502749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 Fewer to build </a:t>
            </a:r>
          </a:p>
          <a:p>
            <a:r>
              <a:rPr lang="en-US" altLang="zh-CN" dirty="0" smtClean="0"/>
              <a:t>a good model alone.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977816" y="2070142"/>
            <a:ext cx="2946112" cy="12463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 Multiclass Transfer For Hypothesis Transfer Learning</a:t>
            </a:r>
            <a:endParaRPr lang="zh-CN" altLang="en-US" dirty="0"/>
          </a:p>
        </p:txBody>
      </p:sp>
      <p:sp>
        <p:nvSpPr>
          <p:cNvPr id="4" name="AutoShape 2" descr="Image result for co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9" descr="Image result for fan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51720" y="1916832"/>
            <a:ext cx="1571743" cy="8640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Source</a:t>
            </a:r>
          </a:p>
          <a:p>
            <a:pPr algn="ctr"/>
            <a:r>
              <a:rPr lang="en-US" altLang="zh-CN" sz="2000" dirty="0" smtClean="0"/>
              <a:t>Model</a:t>
            </a:r>
            <a:endParaRPr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2051720" y="2996952"/>
            <a:ext cx="1571743" cy="8640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Model from Target Data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1" y="1960272"/>
            <a:ext cx="8191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>
          <a:xfrm>
            <a:off x="1403648" y="2204864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413976" y="3212976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74893"/>
              </p:ext>
            </p:extLst>
          </p:nvPr>
        </p:nvGraphicFramePr>
        <p:xfrm>
          <a:off x="4283968" y="191683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4776"/>
              </p:ext>
            </p:extLst>
          </p:nvPr>
        </p:nvGraphicFramePr>
        <p:xfrm>
          <a:off x="971600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1693"/>
              </p:ext>
            </p:extLst>
          </p:nvPr>
        </p:nvGraphicFramePr>
        <p:xfrm>
          <a:off x="4139952" y="4415512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5337853" y="3987552"/>
            <a:ext cx="360040" cy="4320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707904" y="2168860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18560"/>
              </p:ext>
            </p:extLst>
          </p:nvPr>
        </p:nvGraphicFramePr>
        <p:xfrm>
          <a:off x="2627784" y="5650448"/>
          <a:ext cx="2736304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/>
                <a:gridCol w="684076"/>
                <a:gridCol w="684076"/>
                <a:gridCol w="6840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Pepsi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Fanta</a:t>
                      </a:r>
                      <a:endParaRPr lang="zh-CN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Sprite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0. 57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左大括号 14"/>
          <p:cNvSpPr/>
          <p:nvPr/>
        </p:nvSpPr>
        <p:spPr>
          <a:xfrm rot="16200000">
            <a:off x="3827428" y="3788561"/>
            <a:ext cx="312048" cy="319332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2591780" y="3969060"/>
            <a:ext cx="43204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801438"/>
                  </p:ext>
                </p:extLst>
              </p:nvPr>
            </p:nvGraphicFramePr>
            <p:xfrm>
              <a:off x="4283968" y="3078480"/>
              <a:ext cx="2736304" cy="731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1217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121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801438"/>
                  </p:ext>
                </p:extLst>
              </p:nvPr>
            </p:nvGraphicFramePr>
            <p:xfrm>
              <a:off x="4283968" y="3078480"/>
              <a:ext cx="2736304" cy="731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84076"/>
                    <a:gridCol w="684076"/>
                    <a:gridCol w="684076"/>
                    <a:gridCol w="684076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93" r="-30089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r="-19823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786" r="-1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786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0.8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385446" y="263691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X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12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用户目录\Desktop\paper\thesis\pakdd\fig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993225"/>
            <a:ext cx="5539199" cy="38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用户目录\Desktop\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1"/>
            <a:ext cx="53867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76200" y="2514600"/>
            <a:ext cx="56388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866" y="266149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Solution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3469" y="61722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Final output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4896" y="3581400"/>
            <a:ext cx="83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Transfer 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Parameter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10094</TotalTime>
  <Words>425</Words>
  <Application>Microsoft Office PowerPoint</Application>
  <PresentationFormat>全屏显示(4:3)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Effective Multiclass Transfer For Hypothesis Transfer Learning</vt:lpstr>
      <vt:lpstr>Effective Multiclass Transfer For Hypothesis Transfer Learning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30</cp:revision>
  <dcterms:created xsi:type="dcterms:W3CDTF">2016-01-04T21:49:25Z</dcterms:created>
  <dcterms:modified xsi:type="dcterms:W3CDTF">2017-02-10T16:29:15Z</dcterms:modified>
</cp:coreProperties>
</file>