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1B98DEF-EABA-42E7-B18F-7D2D35821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4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Segregation of Duty Control Monitoring</a:t>
            </a:r>
            <a:r>
              <a:rPr dirty="0">
                <a:latin typeface="Georgia" panose="02040502050405020303" pitchFamily="18" charset="0"/>
              </a:rPr>
              <a:t>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E886DFA-A513-4961-8A1C-C1F0B0CB7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Disclaimer: All data shown in the following dashboard are mock data and was randomly generated for demonstration purposes. None of the companies/applications/names/dates are real.</a:t>
            </a:r>
          </a:p>
          <a:p>
            <a:r>
              <a:rPr lang="en-US" dirty="0">
                <a:latin typeface="Georgia" panose="02040502050405020303" pitchFamily="18" charset="0"/>
              </a:rPr>
              <a:t>Here is the website used to generate the redacted data: https://www.mockaroo.com/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F64FCE1-7345-412C-BA68-F0D2E9C17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15" y="0"/>
            <a:ext cx="7769256" cy="62154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32A5B-E3B2-468D-BA73-46361AF52BA8}"/>
              </a:ext>
            </a:extLst>
          </p:cNvPr>
          <p:cNvSpPr txBox="1"/>
          <p:nvPr/>
        </p:nvSpPr>
        <p:spPr>
          <a:xfrm>
            <a:off x="71022" y="6215405"/>
            <a:ext cx="1202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Disclaimer: All data shown in the dashboard was randomly generated for demonstration purposes. None of the companies/applications/names/dates are real. Here is the website used to generate the redacted data: https://www.mockaroo.com/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030AA2F-B291-4CB8-88DB-6675AF12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8" y="0"/>
            <a:ext cx="7834544" cy="626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142C5-0D12-4435-82F9-56673335EC4E}"/>
              </a:ext>
            </a:extLst>
          </p:cNvPr>
          <p:cNvSpPr txBox="1"/>
          <p:nvPr/>
        </p:nvSpPr>
        <p:spPr>
          <a:xfrm>
            <a:off x="71022" y="6215405"/>
            <a:ext cx="1202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Disclaimer: All data shown in the dashboard was randomly generated for demonstration purposes. None of the companies/applications/names/dates are real. Here is the website used to generate the redacted data: https://www.mockaroo.com/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77D3E40-8B39-48C9-A9AC-4F78D6A00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00" y="0"/>
            <a:ext cx="7831400" cy="6265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63317-DD9B-492C-BF72-8F380C6F1FE7}"/>
              </a:ext>
            </a:extLst>
          </p:cNvPr>
          <p:cNvSpPr txBox="1"/>
          <p:nvPr/>
        </p:nvSpPr>
        <p:spPr>
          <a:xfrm>
            <a:off x="71022" y="6215405"/>
            <a:ext cx="1202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Disclaimer: All data shown in the dashboard was randomly generated for demonstration purposes. None of the companies/applications/names/dates are real. Here is the website used to generate the redacted data: https://www.mockaroo.com/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0A1DEF8-988A-4B0F-9FF0-ED880E0A4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61" y="0"/>
            <a:ext cx="7840277" cy="6272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9AA187-5A0F-48E4-9F92-5A47B68F28E1}"/>
              </a:ext>
            </a:extLst>
          </p:cNvPr>
          <p:cNvSpPr txBox="1"/>
          <p:nvPr/>
        </p:nvSpPr>
        <p:spPr>
          <a:xfrm>
            <a:off x="71022" y="6215405"/>
            <a:ext cx="1202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Disclaimer: All data shown in the dashboard was randomly generated for demonstration purposes. None of the companies/applications/names/dates are real. Here is the website used to generate the redacted data: https://www.mockaroo.com/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A44FA49-F97D-499A-9E17-C9AA1068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15" y="0"/>
            <a:ext cx="7769256" cy="62154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CEF05-CBBD-4091-A018-01D662E4950D}"/>
              </a:ext>
            </a:extLst>
          </p:cNvPr>
          <p:cNvSpPr txBox="1"/>
          <p:nvPr/>
        </p:nvSpPr>
        <p:spPr>
          <a:xfrm>
            <a:off x="71022" y="6215405"/>
            <a:ext cx="1202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Disclaimer: All data shown in the dashboard was randomly generated for demonstration purposes. None of the companies/applications/names/dates are real. Here is the website used to generate the redacted data: https://www.mockaroo.com/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Segregation of Duty Control Monitoring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Segregation of Duty Control Monitoring Dashboard</dc:title>
  <dc:creator/>
  <cp:lastModifiedBy>Shuang Chen</cp:lastModifiedBy>
  <cp:revision>4</cp:revision>
  <dcterms:created xsi:type="dcterms:W3CDTF">2020-10-28T18:58:31Z</dcterms:created>
  <dcterms:modified xsi:type="dcterms:W3CDTF">2020-10-28T19:31:57Z</dcterms:modified>
</cp:coreProperties>
</file>