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3"/>
    <p:sldId id="283" r:id="rId4"/>
    <p:sldId id="261" r:id="rId5"/>
    <p:sldId id="262" r:id="rId6"/>
    <p:sldId id="282" r:id="rId7"/>
    <p:sldId id="288" r:id="rId8"/>
    <p:sldId id="289" r:id="rId9"/>
    <p:sldId id="290" r:id="rId10"/>
    <p:sldId id="291" r:id="rId11"/>
    <p:sldId id="292" r:id="rId12"/>
    <p:sldId id="293" r:id="rId13"/>
    <p:sldId id="270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2" y="86"/>
      </p:cViewPr>
      <p:guideLst>
        <p:guide orient="horz" pos="162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2.png"/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intel.com/content/www/us/en/processors/architectures-software-developer-manuals.html" TargetMode="Externa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hyperlink" Target="http://en.wikipedia.org/wiki/Buddy_memory_allocation" TargetMode="Externa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73.png"/><Relationship Id="rId10" Type="http://schemas.openxmlformats.org/officeDocument/2006/relationships/image" Target="../media/image68.png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sk-drive_performance_characteristic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  <a:endParaRPr lang="en-US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35" grpId="0" bldLvl="0" animBg="1"/>
      <p:bldP spid="35" grpId="2" bldLvl="0" animBg="1"/>
      <p:bldP spid="35" grpId="3" bldLvl="0" animBg="1"/>
      <p:bldP spid="35" grpId="4" bldLvl="0" animBg="1"/>
      <p:bldP spid="35" grpId="5" bldLvl="0" animBg="1"/>
      <p:bldP spid="59" grpId="0" bldLvl="0" animBg="1"/>
      <p:bldP spid="5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</p:spPr>
        <p:txBody>
          <a:bodyPr wrap="square" lIns="90360" tIns="44280" rIns="90360" bIns="44280">
            <a:spAutoFit/>
          </a:bodyPr>
          <a:lstStyle/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  <a:endParaRPr 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连续内存分配和内存碎片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连续内存分配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给进程分配一块不小于指定大小的连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续的物理内存区域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内存碎片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空闲内存不能被利用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代码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数据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堆栈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37" grpId="2" bldLvl="0" animBg="1"/>
      <p:bldP spid="37" grpId="3" bldLvl="0" animBg="1"/>
      <p:bldP spid="37" grpId="4" bldLvl="0" animBg="1"/>
      <p:bldP spid="48" grpId="0" bldLvl="0" animBg="1"/>
      <p:bldP spid="48" grpId="1" bldLvl="0" animBg="1"/>
      <p:bldP spid="48" grpId="2" bldLvl="0" animBg="1"/>
      <p:bldP spid="48" grpId="3" bldLvl="0" animBg="1"/>
      <p:bldP spid="48" grpId="4" bldLvl="0" animBg="1"/>
      <p:bldP spid="48" grpId="5" bldLvl="0" animBg="1"/>
      <p:bldP spid="49" grpId="0" bldLvl="0" animBg="1"/>
      <p:bldP spid="49" grpId="1" bldLvl="0" animBg="1"/>
      <p:bldP spid="49" grpId="2" bldLvl="0" animBg="1"/>
      <p:bldP spid="49" grpId="3" bldLvl="0" animBg="1"/>
      <p:bldP spid="49" grpId="4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分配：动态分区分配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当程序被加载执行时，分配一个进程指定大小可变的分区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块、内存块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所有进程的已分配分区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操作系统需要维护的数据结构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空闲分区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(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Empty-blocks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动态分区分配策略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最先匹配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First-fit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最佳匹配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Best-fit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最差匹配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Worst-fit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使用第一个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8" grpId="0"/>
      <p:bldP spid="9" grpId="0"/>
      <p:bldP spid="7" grpId="0" bldLvl="0" animBg="1"/>
      <p:bldP spid="7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分配过程时，搜索一个合适的分区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空闲分区列表按地址顺序排序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3" grpId="0"/>
      <p:bldP spid="14" grpId="0"/>
      <p:bldP spid="29" grpId="0" bldLvl="0" animBg="1"/>
      <p:bldP spid="29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分配时，查找一个合适的分区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可避免大的空闲分区被拆分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可减小外部碎片的大小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相对简单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空闲分区列表按照大小排序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大部分分配的尺寸较小时，效果很好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使用尺寸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最大空闲分区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bldLvl="0" animBg="1"/>
      <p:bldP spid="35" grpId="0" bldLvl="0" animBg="1"/>
      <p:bldP spid="3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空闲分区列表按由大到小排序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分配时，选最大的分区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避免出现太多的小碎片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碎片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所有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通过调整进程占用的分区位置来减少或避免分区碎片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21"/>
            <p:cNvSpPr/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/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/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utoShape 21"/>
            <p:cNvSpPr/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/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/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P4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/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/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1" grpId="1" bldLvl="0" animBg="1"/>
      <p:bldP spid="101" grpId="2" bldLvl="0" animBg="1"/>
      <p:bldP spid="101" grpId="3" bldLvl="0" animBg="1"/>
      <p:bldP spid="102" grpId="0" bldLvl="0" animBg="1"/>
      <p:bldP spid="102" grpId="1" bldLvl="0" animBg="1"/>
      <p:bldP spid="102" grpId="2" bldLvl="0" animBg="1"/>
      <p:bldP spid="103" grpId="0" bldLvl="0" animBg="1"/>
      <p:bldP spid="103" grpId="1" bldLvl="0" animBg="1"/>
      <p:bldP spid="103" grpId="2" bldLvl="0" animBg="1"/>
      <p:bldP spid="104" grpId="0" bldLvl="0" animBg="1"/>
      <p:bldP spid="104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解决的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交换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02184" y="2060034"/>
            <a:ext cx="6858000" cy="1021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伙伴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7625" y="25205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0456" y="20748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7624" y="283067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整个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可分配的分区大小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的分区大小为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U-1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s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，把整个块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，将大小为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当前空闲分区划分成两个大小为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重复划分过程，直到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i-1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&lt; 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，并把一个空闲分区分配给该进程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数据结构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空闲块按大小和起始地址组织成二维数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分配过程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由小到大在空闲块数组中找最小的可用空闲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块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初始状态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：只有一个大小为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的空闲块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系统中的内存分配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 descr="7-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/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/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185" grpId="1" bldLvl="0" animBg="1"/>
      <p:bldP spid="185" grpId="2" bldLvl="0" animBg="1"/>
      <p:bldP spid="188" grpId="0"/>
      <p:bldP spid="189" grpId="0" bldLvl="0" animBg="1"/>
      <p:bldP spid="189" grpId="1" bldLvl="0" animBg="1"/>
      <p:bldP spid="189" grpId="2" bldLvl="0" animBg="1"/>
      <p:bldP spid="190" grpId="0"/>
      <p:bldP spid="192" grpId="0" bldLvl="0" animBg="1"/>
      <p:bldP spid="192" grpId="1" bldLvl="0" animBg="1"/>
      <p:bldP spid="192" grpId="2" bldLvl="0" animBg="1"/>
      <p:bldP spid="193" grpId="0"/>
      <p:bldP spid="282" grpId="0" bldLvl="0" animBg="1"/>
      <p:bldP spid="282" grpId="1" bldLvl="0" animBg="1"/>
      <p:bldP spid="282" grpId="2" bldLvl="0" animBg="1"/>
      <p:bldP spid="311" grpId="0" bldLvl="0" animBg="1"/>
      <p:bldP spid="311" grpId="1" bldLvl="0" animBg="1"/>
      <p:bldP spid="315" grpId="0" bldLvl="0" animBg="1"/>
      <p:bldP spid="315" grpId="1" bldLvl="0" animBg="1"/>
      <p:bldP spid="353" grpId="0" bldLvl="0" animBg="1"/>
      <p:bldP spid="353" grpId="1" bldLvl="0" animBg="1"/>
      <p:bldP spid="360" grpId="0" bldLvl="0" animBg="1"/>
      <p:bldP spid="360" grpId="1" bldLvl="0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把释放的块放入空闲块数组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大小相同</a:t>
              </a:r>
              <a:r>
                <a:rPr lang="en-US" altLang="zh-CN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en-US" altLang="zh-CN" sz="1600" b="1" baseline="30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en.wikipedia.org/wiki/Buddy_memory_allocation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地址相邻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低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地址空闲块起始地址为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的位数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  <a:endPara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6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中的物理内存管理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627380"/>
            <a:ext cx="7719695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99795" y="627380"/>
            <a:ext cx="771779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sz="1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-635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5459</Words>
  <Application>Kingsoft Office WPP</Application>
  <PresentationFormat>全屏显示(16:9)</PresentationFormat>
  <Paragraphs>1147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chyyuu</cp:lastModifiedBy>
  <cp:revision>270</cp:revision>
  <dcterms:created xsi:type="dcterms:W3CDTF">2017-03-06T17:03:03Z</dcterms:created>
  <dcterms:modified xsi:type="dcterms:W3CDTF">2017-03-06T17:03:03Z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