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CDAC-0412-4508-9529-8C33B2B55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E2469-D681-4016-A967-A82D40563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D40C-AD7F-4B8C-9DC5-75BB1189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81A87-FEBE-46C2-96C3-4E652E96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CECA-39E1-42F5-8076-4EE94D5C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9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BBE2-3A9E-4AC1-AA44-109F2A72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3AAFF-E86A-40EE-AAF0-8F440003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7C9A-1067-46D2-A9AA-912E6F6F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BEC4F-09A4-4CFE-86FD-8BA565F5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4F6F-CE04-46A7-BBF9-DB2A9867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D0798-B568-4920-9459-CE4FBACC5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ABBD3-A223-4841-A676-1A60C376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4DB6-8EDF-48D4-BCF4-44950B24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75D2-2AC1-47B3-B253-41C4DE5F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696A-23EA-4F69-89C8-E31C8F53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4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BBB1-C7EE-403A-B836-B2C499AE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6805-7447-438D-AF9D-D55CE766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8226-4A22-47B2-9CFB-00ACCC34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EB9D-B147-443D-A8CA-41FAB28A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AB1A4-EC23-483B-A4FE-21F0957A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3337-DDD3-4F58-A0F3-56EC7296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2EF0A-2094-4185-A728-CB61A2F83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A109F-5309-4179-88BA-73D8105D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AC82-6CF2-4ABD-9976-2A5CDDF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AFA5-0617-4EDE-A35C-F9481810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66A-38B3-408A-9479-C321DEC6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92B6-CC04-4402-B8AC-8F61BB46A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2EB92-4614-4379-9031-8F6FC0DB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02A82-195F-4C39-8EAC-5B117F2E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1FDA6-4680-4EF4-A0F9-DD5838B8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15035-177F-41ED-B97C-24F7B30B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1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A955-408C-4327-889E-05219E2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745AE-343D-4CC4-8656-EE6E38A9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12A3-9813-4941-AA65-677F2E32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1AB0E-F237-483D-8E8B-E2957FF76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CE10F-CE64-49FC-BC84-C2089094B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D754F-2AB3-439D-B1CA-2D2F18EB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24193-D2B8-425B-9743-DD4A91F4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84FBB-48EE-4210-AB80-5783E47C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0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AB74-72BE-42A1-BF4D-BCB4CA1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57DDF-1DF4-4B34-8E48-CD48B83A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F4B9A-CCFC-4DF9-ABC1-2A7BF7B5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9DAC9-C961-4A4E-A731-F99A6F30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96442-15E2-420B-A834-9C678911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9E371-9870-4D1F-9556-AA5740E9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FDEC-8D1A-4D27-9709-5C9FD146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2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DE2B-754A-4E7F-A37C-A23FDBEB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43A5-9EF5-46C0-AAA9-B771F555D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EA782-4F0E-4863-9BAD-A01E87AD9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FAB12-D93E-46D1-B4B5-E42AA5AD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804BB-E630-46E9-8A66-6457D33D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81FF7-F337-4C93-AB67-05AAD34B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1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8C7C-F683-43A9-82FC-1DE153FE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FBF80-FC21-4CA0-85FC-011E835DC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E955D-FA52-4272-8BFF-2644F9492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3DBC3-F355-454C-9C9D-AB94C67A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E290-CE73-48FB-ACE9-29A50AF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A572A-1FB2-44B6-B885-57CAF49A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58512-407A-48FB-B019-047C8696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49CC9-B2EA-49AB-879F-B0CC8334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41B4-DE89-4C2B-8A8D-59B152C61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B729-BFAA-4FA5-878D-F9970BF31DA3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B0DB-3354-4CE9-A9A9-3B6A7665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B6E5-E156-46DB-B659-224CB5607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9ED9-87D9-475C-99C6-87E7E8023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0FEA-A87C-4387-94E0-89F1B7E0E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Media Provider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A60CC-0C6A-4F8B-B234-B8A1DA0A2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Liu, </a:t>
            </a:r>
            <a:r>
              <a:rPr lang="en-US" altLang="zh-CN" dirty="0" err="1"/>
              <a:t>Mingyang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13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B161-DB1A-491C-8D51-6573E705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F748A-D87A-4E9E-A293-696EF7CE5B1D}"/>
              </a:ext>
            </a:extLst>
          </p:cNvPr>
          <p:cNvSpPr/>
          <p:nvPr/>
        </p:nvSpPr>
        <p:spPr>
          <a:xfrm>
            <a:off x="1050893" y="3047260"/>
            <a:ext cx="1340529" cy="763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V4L2 (Producer)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2DF0D-728F-4CB9-95A0-2D0F8F5A56E2}"/>
              </a:ext>
            </a:extLst>
          </p:cNvPr>
          <p:cNvSpPr/>
          <p:nvPr/>
        </p:nvSpPr>
        <p:spPr>
          <a:xfrm>
            <a:off x="3983854" y="2510161"/>
            <a:ext cx="1571348" cy="1837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Video Data for Consumer 1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DA18F7-70C2-4497-B3A2-D206588256F6}"/>
              </a:ext>
            </a:extLst>
          </p:cNvPr>
          <p:cNvSpPr/>
          <p:nvPr/>
        </p:nvSpPr>
        <p:spPr>
          <a:xfrm>
            <a:off x="8326885" y="4602712"/>
            <a:ext cx="2814222" cy="1056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Android Camera Adapter (Consumer 2)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76AE9-ABA1-458B-8CED-D006B47CD38A}"/>
              </a:ext>
            </a:extLst>
          </p:cNvPr>
          <p:cNvSpPr/>
          <p:nvPr/>
        </p:nvSpPr>
        <p:spPr>
          <a:xfrm>
            <a:off x="8326885" y="2900778"/>
            <a:ext cx="2814222" cy="1056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Computer Vision Algorithms (Consumer 1)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5EEBE-E2D8-479A-A11A-3056CB814DFA}"/>
              </a:ext>
            </a:extLst>
          </p:cNvPr>
          <p:cNvSpPr/>
          <p:nvPr/>
        </p:nvSpPr>
        <p:spPr>
          <a:xfrm>
            <a:off x="3983854" y="4356718"/>
            <a:ext cx="1571348" cy="1837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Video Data for Consumer 2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FD567-D1F0-4B67-A6AF-1E28CEEB0763}"/>
              </a:ext>
            </a:extLst>
          </p:cNvPr>
          <p:cNvSpPr/>
          <p:nvPr/>
        </p:nvSpPr>
        <p:spPr>
          <a:xfrm>
            <a:off x="3983854" y="1665640"/>
            <a:ext cx="1571348" cy="83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Management Data</a:t>
            </a:r>
            <a:endParaRPr lang="zh-CN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CBCF16-8FE0-4115-8F40-A4068BF4ABC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391422" y="2083461"/>
            <a:ext cx="1592432" cy="13455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84A800-708E-4FCE-BC33-FB70E8F8E4D4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 flipV="1">
            <a:off x="5555202" y="2083461"/>
            <a:ext cx="2771683" cy="13455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4BD639-5FB1-444D-81A1-083FEA8D642F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 flipV="1">
            <a:off x="5555202" y="2083461"/>
            <a:ext cx="2771683" cy="304747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EB2D5F-54D6-4B18-BBD8-3E8F0C4E99F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91422" y="3429000"/>
            <a:ext cx="1592432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90B8A-178D-4E27-9572-14233671AECF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391422" y="3429000"/>
            <a:ext cx="1592432" cy="184655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7EFB014B-8FB3-435F-AFDC-766B1E133430}"/>
              </a:ext>
            </a:extLst>
          </p:cNvPr>
          <p:cNvSpPr/>
          <p:nvPr/>
        </p:nvSpPr>
        <p:spPr>
          <a:xfrm>
            <a:off x="5567407" y="2165282"/>
            <a:ext cx="4205059" cy="2255798"/>
          </a:xfrm>
          <a:prstGeom prst="arc">
            <a:avLst>
              <a:gd name="adj1" fmla="val 10958789"/>
              <a:gd name="adj2" fmla="val 2080311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5F6FAFF-2BC4-497D-B118-E61C8844177B}"/>
              </a:ext>
            </a:extLst>
          </p:cNvPr>
          <p:cNvSpPr/>
          <p:nvPr/>
        </p:nvSpPr>
        <p:spPr>
          <a:xfrm>
            <a:off x="5462348" y="1643838"/>
            <a:ext cx="5403919" cy="2484280"/>
          </a:xfrm>
          <a:prstGeom prst="arc">
            <a:avLst>
              <a:gd name="adj1" fmla="val 2475419"/>
              <a:gd name="adj2" fmla="val 10319049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724D7F0B-05F1-4A5B-8DCB-624C2DB21F21}"/>
              </a:ext>
            </a:extLst>
          </p:cNvPr>
          <p:cNvSpPr/>
          <p:nvPr/>
        </p:nvSpPr>
        <p:spPr>
          <a:xfrm>
            <a:off x="5463824" y="3704939"/>
            <a:ext cx="4292363" cy="2484280"/>
          </a:xfrm>
          <a:prstGeom prst="arc">
            <a:avLst>
              <a:gd name="adj1" fmla="val 1376928"/>
              <a:gd name="adj2" fmla="val 1009221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54671F3-3796-47CD-8118-F6523D37EBB8}"/>
              </a:ext>
            </a:extLst>
          </p:cNvPr>
          <p:cNvSpPr/>
          <p:nvPr/>
        </p:nvSpPr>
        <p:spPr>
          <a:xfrm>
            <a:off x="5577765" y="4157713"/>
            <a:ext cx="4178422" cy="2484280"/>
          </a:xfrm>
          <a:prstGeom prst="arc">
            <a:avLst>
              <a:gd name="adj1" fmla="val 10958789"/>
              <a:gd name="adj2" fmla="val 19903433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35A7D-D344-4D3B-9EDE-734B30779D94}"/>
              </a:ext>
            </a:extLst>
          </p:cNvPr>
          <p:cNvSpPr txBox="1"/>
          <p:nvPr/>
        </p:nvSpPr>
        <p:spPr>
          <a:xfrm rot="19204091">
            <a:off x="2654183" y="255631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init</a:t>
            </a:r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0D7E33-C1AC-4664-921A-71FC2746DDD3}"/>
              </a:ext>
            </a:extLst>
          </p:cNvPr>
          <p:cNvSpPr txBox="1"/>
          <p:nvPr/>
        </p:nvSpPr>
        <p:spPr>
          <a:xfrm rot="1549108">
            <a:off x="6646907" y="24948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check</a:t>
            </a: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CC3437-DDB8-4DDC-A10B-8212AF2FA57E}"/>
              </a:ext>
            </a:extLst>
          </p:cNvPr>
          <p:cNvSpPr txBox="1"/>
          <p:nvPr/>
        </p:nvSpPr>
        <p:spPr>
          <a:xfrm rot="2812907">
            <a:off x="6781353" y="357548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check</a:t>
            </a:r>
            <a:endParaRPr lang="zh-CN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E6778A-4036-4ABF-A3F5-B4EAB8C5506C}"/>
              </a:ext>
            </a:extLst>
          </p:cNvPr>
          <p:cNvSpPr txBox="1"/>
          <p:nvPr/>
        </p:nvSpPr>
        <p:spPr>
          <a:xfrm>
            <a:off x="2943886" y="333159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3. write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710F2-51AF-4CC8-9530-3143AB2B895B}"/>
              </a:ext>
            </a:extLst>
          </p:cNvPr>
          <p:cNvSpPr txBox="1"/>
          <p:nvPr/>
        </p:nvSpPr>
        <p:spPr>
          <a:xfrm rot="2952177">
            <a:off x="2630473" y="421850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3. write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334C1-3337-41C9-93C6-A026B38330ED}"/>
              </a:ext>
            </a:extLst>
          </p:cNvPr>
          <p:cNvSpPr txBox="1"/>
          <p:nvPr/>
        </p:nvSpPr>
        <p:spPr>
          <a:xfrm>
            <a:off x="5913275" y="355108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4. read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0D664F-5078-4F28-B44C-B0F18C933FF9}"/>
              </a:ext>
            </a:extLst>
          </p:cNvPr>
          <p:cNvSpPr txBox="1"/>
          <p:nvPr/>
        </p:nvSpPr>
        <p:spPr>
          <a:xfrm>
            <a:off x="7177033" y="586160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4. read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FA5CD9-27AF-4E3F-AF2C-B24D18C1537F}"/>
              </a:ext>
            </a:extLst>
          </p:cNvPr>
          <p:cNvSpPr txBox="1"/>
          <p:nvPr/>
        </p:nvSpPr>
        <p:spPr>
          <a:xfrm>
            <a:off x="5913275" y="429552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5. release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3EE2F-0528-46FB-AC02-5C9B30154C79}"/>
              </a:ext>
            </a:extLst>
          </p:cNvPr>
          <p:cNvSpPr txBox="1"/>
          <p:nvPr/>
        </p:nvSpPr>
        <p:spPr>
          <a:xfrm>
            <a:off x="7229751" y="187259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5. release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5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Media Provider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Provider</dc:title>
  <dc:creator>Kouyao Liu</dc:creator>
  <cp:lastModifiedBy>Kouyao Liu</cp:lastModifiedBy>
  <cp:revision>14</cp:revision>
  <dcterms:created xsi:type="dcterms:W3CDTF">2018-01-31T06:15:31Z</dcterms:created>
  <dcterms:modified xsi:type="dcterms:W3CDTF">2018-01-31T06:58:15Z</dcterms:modified>
</cp:coreProperties>
</file>