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59" r:id="rId7"/>
    <p:sldId id="276" r:id="rId8"/>
    <p:sldId id="278" r:id="rId9"/>
    <p:sldId id="279" r:id="rId10"/>
    <p:sldId id="298" r:id="rId11"/>
    <p:sldId id="299" r:id="rId12"/>
    <p:sldId id="308" r:id="rId13"/>
    <p:sldId id="311" r:id="rId14"/>
    <p:sldId id="326" r:id="rId15"/>
    <p:sldId id="327" r:id="rId16"/>
    <p:sldId id="331" r:id="rId17"/>
    <p:sldId id="287" r:id="rId18"/>
    <p:sldId id="289" r:id="rId19"/>
  </p:sldIdLst>
  <p:sldSz cx="9144000" cy="6858000" type="screen4x3"/>
  <p:notesSz cx="6858000" cy="9144000"/>
  <p:embeddedFontLst>
    <p:embeddedFont>
      <p:font typeface="Malgun Gothic" panose="020B0503020000020004" charset="-127"/>
      <p:regular r:id="rId25"/>
    </p:embeddedFont>
    <p:embeddedFont>
      <p:font typeface="隶书" panose="02010509060101010101" pitchFamily="49" charset="-122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16"/>
    <p:restoredTop sz="90928"/>
  </p:normalViewPr>
  <p:slideViewPr>
    <p:cSldViewPr showGuides="1">
      <p:cViewPr varScale="1">
        <p:scale>
          <a:sx n="70" d="100"/>
          <a:sy n="70" d="100"/>
        </p:scale>
        <p:origin x="-1140" y="-102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Malgun Gothic" panose="020B0503020000020004" charset="-127"/>
                <a:ea typeface="Malgun Gothic" panose="020B0503020000020004" charset="-127"/>
                <a:cs typeface="+mn-cs"/>
              </a:rPr>
            </a:fld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Malgun Gothic" panose="020B0503020000020004" charset="-127"/>
                <a:ea typeface="Malgun Gothic" panose="020B0503020000020004" charset="-127"/>
                <a:cs typeface="+mn-cs"/>
              </a:rPr>
            </a:fld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Malgun Gothic" panose="020B0503020000020004" charset="-127"/>
          <a:ea typeface="Malgun Gothic" panose="020B0503020000020004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Malgun Gothic" panose="020B0503020000020004" charset="-127"/>
          <a:ea typeface="Malgun Gothic" panose="020B0503020000020004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053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Malgun Gothic" panose="020B0503020000020004" charset="-127"/>
          <a:ea typeface="Malgun Gothic" panose="020B0503020000020004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Malgun Gothic" panose="020B0503020000020004" charset="-127"/>
          <a:ea typeface="Malgun Gothic" panose="020B0503020000020004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hasCustomPrompt="1"/>
          </p:nvPr>
        </p:nvSpPr>
        <p:spPr>
          <a:xfrm>
            <a:off x="525463" y="103188"/>
            <a:ext cx="8208962" cy="79216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kumimoji="1" lang="zh-CN" altLang="en-US" sz="3200" dirty="0">
                <a:solidFill>
                  <a:srgbClr val="C9C9FF"/>
                </a:solidFill>
                <a:latin typeface="+mj-lt"/>
                <a:ea typeface="+mj-ea"/>
                <a:cs typeface="+mj-cs"/>
              </a:rPr>
              <a:t> </a:t>
            </a:r>
            <a:endParaRPr kumimoji="1" lang="zh-CN" altLang="en-US" sz="3200" dirty="0">
              <a:solidFill>
                <a:srgbClr val="C9C9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0" name="Text Box 4"/>
          <p:cNvSpPr txBox="1"/>
          <p:nvPr/>
        </p:nvSpPr>
        <p:spPr>
          <a:xfrm>
            <a:off x="6084888" y="5929313"/>
            <a:ext cx="2494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202X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日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3" name="副标题 6"/>
          <p:cNvSpPr>
            <a:spLocks noGrp="1"/>
          </p:cNvSpPr>
          <p:nvPr>
            <p:ph type="subTitle" idx="1" hasCustomPrompt="1"/>
          </p:nvPr>
        </p:nvSpPr>
        <p:spPr>
          <a:xfrm>
            <a:off x="1371600" y="3251200"/>
            <a:ext cx="6985000" cy="9144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0" i="0" u="none" strike="noStrike" kern="0" cap="none" spc="0" normalizeH="0" baseline="0" noProof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基于spring boot物流管理系统设计与实现</a:t>
            </a:r>
            <a:endParaRPr kumimoji="1" lang="zh-CN" altLang="en-US" sz="4000" b="0" i="0" u="none" strike="noStrike" kern="0" cap="none" spc="0" normalizeH="0" baseline="0" noProof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物流信息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用户登录后可以查看物流信息，可以看到物流信息状态和详情。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4" name="图片 -2147482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92481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运单信息添加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用户可以在运单信息管理里面添加运单信息。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3" name="图片 -2147482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4206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运单管理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用户可以对自己发布的运单信息进行添加修改删除查询操作。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2" name="图片 -2147482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4206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讨论区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学生可以在讨论区发布信息。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2" name="图片 -2147482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780665"/>
            <a:ext cx="5266690" cy="2871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个人信息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用户可以在个人信息里面修改自己的资料。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1" name="图片 -2147482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56476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结论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741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7411" name="文本框 1"/>
          <p:cNvSpPr txBox="1"/>
          <p:nvPr/>
        </p:nvSpPr>
        <p:spPr>
          <a:xfrm>
            <a:off x="538163" y="1144588"/>
            <a:ext cx="729932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物流管理系统的开发制作，从题目确定到成品完成，自己投入的精力与心血是非常多的。这也是我第一次使用Spring Boot框架语言，开发的这个比较简单的物流管理系统。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物流管理系统开发过程中，自己之前觉得比较抽象的许多门课程，例如数据库原理，软件工程，动态网站开发等课程开始变得很清晰，只有自己独立开发程序，才会觉得这些开发类的课程在实践中具有的重要作用。为了让自己设计的作品能够顺利的完成，我把所学知识全部运用在程序的开发流程中，包括了程序的需求分析环节，程序的编码环节，程序的测试环节等，让程序软件在开发周期内完成制作，并能够保证程序质量达标，力求程序开发流程规范化，程序对应的配套文档标准化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独立开发程序期间，才会发现有许多知识都是现学现用得来的，毕竟大学期间所学知识比较有限，专业知识掌握得比较浅显，这也给自己制造了许多麻烦，比如程序开发期间遇到的中文乱码问题，程序对应数据库的数据安全问题，程序开发中框架的使用问题等，这些问题都需要随时去翻阅书籍，或通过百度浏览器等方式寻找解决办法，这也耽误了许多程序开发的宝贵时间，后期我也通过对周边同学的请教，以及指导老师的悉心指导，让我找到了程序开发的相关技巧，也积累了一定的知识量，慢慢地纠正了许多不该犯的错误。也推动了我的程序开发进程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物流管理系统现已完成了开发，除了基本功能可以符合用户需求外，在页面设计层面上没有融入更多的设计元素，需要从美学角度进行优化，另外在程序的代码层面，也有许多重合部分，需要进行整理归类，让代码变得更加的简洁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实践出真知，但是知识也是通过实践变得更加深刻，这次作品制作，让自己的专业知识水平与解决问题的能力得到了提高。也让自己更加明白活到老学到老的真正含义。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致谢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43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8435" name="文本框 1"/>
          <p:cNvSpPr txBox="1"/>
          <p:nvPr/>
        </p:nvSpPr>
        <p:spPr>
          <a:xfrm>
            <a:off x="538163" y="1144588"/>
            <a:ext cx="72993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8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大学几年下来，我不仅学到了计算机方面的专业知识，也学会了许多有关做人，有关做事的道理。在现在这个紧张而又重要的时刻，我要向我的大学老师们表示由衷的感谢，也需要向我的论文指导老师表达我最真挚的谢意。指导老师在我论文指导期间一直都是不厌其烦的进行指导，包括论文的题目选择，论文文章的结构，以及系统开发的功能设计等问题，都是指导老师的及时帮助，才让我有解决问题的信心与解决思路，正因为如此，我才可以在短时间内得到成长，并成功完成毕业设计的作品制作与论文编写。短短几个月时间，指导老师的无私的奉献精神，以及指导老师的爱岗敬业的教学态度，让我也开始重新认识所学的专业知识，并有信心将所学知识与现实问题相结合，并提供一个可靠有效的解决方案。大学校园是温暖而又美好的，大学同学的无私帮助与建议，也让我的论文写作有了更多的思路，在此，我对我的大学同学一并表示感谢。我的成长与宝贵的学习机会也离不开大学校园这个平台，感谢大学校园给了我更多学习的机会，让我结识到许多大学同学和优秀的校园老师，让我的大学生活变得如此丰富多彩！</a:t>
            </a:r>
            <a:endParaRPr lang="zh-CN" altLang="en-US" sz="18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474663" y="1462088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zh-CN" sz="2000">
                <a:ea typeface="宋体" panose="02010600030101010101" pitchFamily="2" charset="-122"/>
              </a:rPr>
              <a:t>互联网时代不仅仅是通过各种各样的电脑进行网络连接的时代，也包含了移动终端连接互联网进行复杂处理的一些事情。传统的互联网时代一般泛指就是PC端，也就是电脑互联网时代，但是最近几十年，是移动互联网时代，是向下一步互联网时代过度的一个重要时代，下一个互联网时代叫物联网，而移动互联网就是一个风口，是当前社会的主流风向。目前移动互联网大行其道，人人都手中拿着智能机，手机手机，手不离机，如果开发一个用在手机上的程序软件，那是多么的符合潮流，符合管理者和客户的理想。本次就是开发物流管理系统有管理员和用户两个角色。管理员功能有个人中心，用户管理，车辆信息管理，公告信息管理，司机管理，物流信息管理，运单信息管理，车辆类型管理，车辆状态管理，公告类型管理，物流状态管理，运单状态管理。用户可以注册登录，查看公告信息，查看物流信息，可以添加运单信息。</a:t>
            </a:r>
            <a:endParaRPr lang="zh-CN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研究</a:t>
            </a:r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568325" y="1501775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当微软操作系统占领了多半江山，目前不分年龄和种族，使用频率最高，覆盖面积最广。使用人群使用的大多数都是微软系统。而微软又不遗余力的更新Windows版本，从微软对Windows的市场定位来讲，Windows的未来不仅仅是一个操作系统，而是让所有人都拥抱Windows，建立一个属于Windows的互联网生态圈。目前各大行业，各种类型的软件阵地转移到了Windows平台上，包含一些带商城的免费管理系统，或者一些带广告的免费应用，还有好多游戏之类的应用。尤其是经过疫情涌现的互联网办公，学校的互联网教学等，都不断的刷新人们对于互联网的认知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开发环境 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开发语言：</a:t>
            </a:r>
            <a:r>
              <a:rPr lang="en-US" sz="2000" dirty="0">
                <a:ea typeface="宋体" panose="02010600030101010101" pitchFamily="2" charset="-122"/>
              </a:rPr>
              <a:t>Java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框架：</a:t>
            </a:r>
            <a:r>
              <a:rPr lang="en-US" sz="2000" dirty="0">
                <a:ea typeface="宋体" panose="02010600030101010101" pitchFamily="2" charset="-122"/>
              </a:rPr>
              <a:t>SpringBoot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VUE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数据库：mysql 5.7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数据库工具：Navicat11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开发软件：</a:t>
            </a:r>
            <a:r>
              <a:rPr lang="en-US" sz="2000" dirty="0">
                <a:ea typeface="宋体" panose="02010600030101010101" pitchFamily="2" charset="-122"/>
              </a:rPr>
              <a:t>idea</a:t>
            </a:r>
            <a:endParaRPr 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sz="2000" dirty="0">
                <a:ea typeface="宋体" panose="02010600030101010101" pitchFamily="2" charset="-122"/>
              </a:rPr>
              <a:t>浏览器：谷歌浏览器</a:t>
            </a:r>
            <a:endParaRPr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系统功能结构图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设计的系统功能结构图如下图所示：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-2147482139" name="对象 -2147482140"/>
          <p:cNvGraphicFramePr/>
          <p:nvPr/>
        </p:nvGraphicFramePr>
        <p:xfrm>
          <a:off x="2224088" y="2295525"/>
          <a:ext cx="46958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065395" imgH="2445385" progId="Visio.Drawing.15">
                  <p:embed/>
                </p:oleObj>
              </mc:Choice>
              <mc:Fallback>
                <p:oleObj name="" r:id="rId1" imgW="5065395" imgH="244538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4088" y="2295525"/>
                        <a:ext cx="4695825" cy="226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用户管理</a:t>
            </a:r>
            <a:endParaRPr lang="zh-CN" altLang="en-US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sp>
        <p:nvSpPr>
          <p:cNvPr id="1229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管理员可以对用户信息进行添加，修改，删除，查询操作。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8" name="图片 -2147482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85864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公告信息管理</a:t>
            </a:r>
            <a:endParaRPr lang="zh-CN" altLang="en-US" dirty="0"/>
          </a:p>
        </p:txBody>
      </p:sp>
      <p:sp>
        <p:nvSpPr>
          <p:cNvPr id="1331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管理员可以对公告信息信息进行添加，修改，删除，查询操作。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7" name="图片 -2147482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4206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物流信息管理</a:t>
            </a:r>
            <a:endParaRPr lang="zh-CN" altLang="en-US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sp>
        <p:nvSpPr>
          <p:cNvPr id="14338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管理员可以对物流信息进行添加，修改，删除，查询操作。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6" name="图片 -2147482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13233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车辆信息管理</a:t>
            </a:r>
            <a:endParaRPr lang="zh-CN" altLang="en-US" dirty="0"/>
          </a:p>
        </p:txBody>
      </p:sp>
      <p:sp>
        <p:nvSpPr>
          <p:cNvPr id="15362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管理员可以对车辆信息进行添加，修改，删除操作。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0" name="图片 -2147482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6365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Malgun Gothic"/>
        <a:ea typeface="Malgun Gothic"/>
        <a:cs typeface=""/>
      </a:majorFont>
      <a:minorFont>
        <a:latin typeface="Malgun Gothic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Malgun Gothic"/>
        <a:ea typeface="Malgun Gothic"/>
        <a:cs typeface=""/>
      </a:majorFont>
      <a:minorFont>
        <a:latin typeface="Malgun Gothic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演示</Application>
  <PresentationFormat/>
  <Paragraphs>75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Gulim</vt:lpstr>
      <vt:lpstr>Malgun Gothic</vt:lpstr>
      <vt:lpstr>-봄IIB</vt:lpstr>
      <vt:lpstr>隶书</vt:lpstr>
      <vt:lpstr>Wingdings</vt:lpstr>
      <vt:lpstr>微软雅黑</vt:lpstr>
      <vt:lpstr>Arial Unicode MS</vt:lpstr>
      <vt:lpstr>Calibri</vt:lpstr>
      <vt:lpstr>B131</vt:lpstr>
      <vt:lpstr>1_B131</vt:lpstr>
      <vt:lpstr>Visio.Drawing.15</vt:lpstr>
      <vt:lpstr> </vt:lpstr>
      <vt:lpstr>研究背景</vt:lpstr>
      <vt:lpstr>目的和意义</vt:lpstr>
      <vt:lpstr>开发环境 </vt:lpstr>
      <vt:lpstr>系统功能结构图 </vt:lpstr>
      <vt:lpstr>学生信息管理</vt:lpstr>
      <vt:lpstr>课程信息管理</vt:lpstr>
      <vt:lpstr>课程学习管理</vt:lpstr>
      <vt:lpstr>公告信息管理</vt:lpstr>
      <vt:lpstr>在线测试管理</vt:lpstr>
      <vt:lpstr>试题管理</vt:lpstr>
      <vt:lpstr>课程学习</vt:lpstr>
      <vt:lpstr>讨论区</vt:lpstr>
      <vt:lpstr>错题本界面</vt:lpstr>
      <vt:lpstr>结论 </vt:lpstr>
      <vt:lpstr>致谢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温柔的风691554</cp:lastModifiedBy>
  <cp:revision>42</cp:revision>
  <dcterms:created xsi:type="dcterms:W3CDTF">2001-07-18T23:57:00Z</dcterms:created>
  <dcterms:modified xsi:type="dcterms:W3CDTF">2022-03-31T09:36:02Z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2585059D0F1E41AB93508B8A90C8AD5A</vt:lpwstr>
  </property>
</Properties>
</file>