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60" r:id="rId4"/>
    <p:sldId id="266" r:id="rId5"/>
    <p:sldId id="268" r:id="rId6"/>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r>
              <a:rPr lang="zh-CN" altLang="en-US" sz="4800" smtClean="0">
                <a:solidFill>
                  <a:schemeClr val="bg1"/>
                </a:solidFill>
              </a:rPr>
              <a:t>新闻资讯小程序</a:t>
            </a:r>
            <a:r>
              <a:rPr lang="zh-CN" altLang="en-US" sz="4800" dirty="0" smtClean="0">
                <a:solidFill>
                  <a:schemeClr val="bg1"/>
                </a:solidFill>
              </a:rPr>
              <a:t> </a:t>
            </a:r>
            <a:r>
              <a:rPr lang="en-US" altLang="zh-CN" sz="4800" b="1" dirty="0" smtClean="0">
                <a:solidFill>
                  <a:schemeClr val="bg1"/>
                </a:solidFill>
              </a:rPr>
              <a:t>PPT</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100" y="793750"/>
            <a:ext cx="11064240" cy="3784600"/>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用户体验来修改设计完美的系统，让用户得到更好的体验，我觉得很高兴，因为这是我第一次通过自己的努力实现这个系统，但绝不是我的最后一个，在未来我将努力实现更多的优秀的系统。</a:t>
            </a:r>
            <a:endParaRPr lang="zh-CN" altLang="en-US" sz="2000" dirty="0" smtClean="0"/>
          </a:p>
          <a:p>
            <a:r>
              <a:rPr lang="zh-CN" altLang="en-US" sz="2000" dirty="0" smtClean="0"/>
              <a:t>在一些编程语言的系统实现中，对词汇表不太熟悉，导致了开发的困难，但是我通过了合适的字典软件来解决这个大问题。由此，我学会了自己的英语缺陷。在那之后，我不断地提高自己的英语知识。</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43174"/>
            <a:ext cx="11520487" cy="2553335"/>
          </a:xfrm>
          <a:prstGeom prst="rect">
            <a:avLst/>
          </a:prstGeom>
        </p:spPr>
        <p:txBody>
          <a:bodyPr wrap="square">
            <a:spAutoFit/>
          </a:bodyPr>
          <a:lstStyle/>
          <a:p>
            <a:r>
              <a:rPr sz="1600" dirty="0" smtClean="0"/>
              <a:t>[1]范立峰，乔世全，程文彬 Java程序设计 人民邮电大学出版社 2018。</a:t>
            </a:r>
            <a:endParaRPr sz="1600" dirty="0" smtClean="0"/>
          </a:p>
          <a:p>
            <a:r>
              <a:rPr sz="1600" dirty="0" smtClean="0"/>
              <a:t>[2]（美）Kevin Mukhar, Chris Zelenak , James L.Weaver,Jim Crume ，JavaEE 5 开发指南，机械工业出版社，2018。</a:t>
            </a:r>
            <a:endParaRPr sz="1600" dirty="0" smtClean="0"/>
          </a:p>
          <a:p>
            <a:r>
              <a:rPr sz="1600" dirty="0" smtClean="0"/>
              <a:t>[3]陈雄华 企业应用开发详解 电子大学出版社，2017。</a:t>
            </a:r>
            <a:endParaRPr sz="1600" dirty="0" smtClean="0"/>
          </a:p>
          <a:p>
            <a:r>
              <a:rPr sz="1600" dirty="0" smtClean="0"/>
              <a:t>[4]李宁Java Web开发技术大全--Java+Servlet清华大学出版社，2018。</a:t>
            </a:r>
            <a:endParaRPr sz="1600" dirty="0" smtClean="0"/>
          </a:p>
          <a:p>
            <a:r>
              <a:rPr sz="1600" dirty="0" smtClean="0"/>
              <a:t>[5]聂哲 Java动态WEB技术实例教程。</a:t>
            </a:r>
            <a:endParaRPr sz="1600" dirty="0" smtClean="0"/>
          </a:p>
          <a:p>
            <a:r>
              <a:rPr sz="1600" dirty="0" smtClean="0"/>
              <a:t>[6]李绪成，闫海珍 java Web开发教程—入门与提高篇(Java+Servlet) 清华大学出版社 2018 。</a:t>
            </a:r>
            <a:endParaRPr sz="1600" dirty="0" smtClean="0"/>
          </a:p>
          <a:p>
            <a:r>
              <a:rPr sz="1600" dirty="0" smtClean="0"/>
              <a:t>[7]史胜辉，王春明，沈学华 JavaEE基础教程 清华大学出版社 2017 。</a:t>
            </a:r>
            <a:endParaRPr sz="1600" dirty="0" smtClean="0"/>
          </a:p>
          <a:p>
            <a:r>
              <a:rPr sz="1600" dirty="0" smtClean="0"/>
              <a:t>[8]霍尔等著 Mysql与Java核心编程 北京 清华大学出版社 2019</a:t>
            </a:r>
            <a:endParaRPr sz="1600" dirty="0" smtClean="0"/>
          </a:p>
          <a:p>
            <a:r>
              <a:rPr sz="1600" dirty="0" smtClean="0"/>
              <a:t>[9]Joyce Farrell著 Java编程(英文影印版) 科学出版社 2019郭克华编  JavaEE程序设计与应用开发  北京 清华大学出版社 2019埃克尔著，陈昊鹏译．Java编程思想[M]．（第4版）．北京:机械工业出版社，2019：17-690．</a:t>
            </a:r>
            <a:endParaRPr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02095" y="132715"/>
            <a:ext cx="5470525" cy="345122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dirty="0" smtClean="0">
                <a:solidFill>
                  <a:schemeClr val="tx1"/>
                </a:solidFill>
              </a:rPr>
              <a:t>随着我国经济迅速发展，人们对手机的需求越来越大，各种手机软件也都在被广泛应用，但是对于手机进行数据信息管理，对于手机的各种软件也是备受用户的喜爱，新闻资讯被用户普遍使用，为方便用户能够可以随时进行新闻资讯的数据信息管理，特开发了基于新闻资讯的管理系统。</a:t>
            </a:r>
            <a:endParaRPr dirty="0" smtClean="0">
              <a:solidFill>
                <a:schemeClr val="tx1"/>
              </a:solidFill>
            </a:endParaRPr>
          </a:p>
          <a:p>
            <a:r>
              <a:rPr dirty="0" smtClean="0">
                <a:solidFill>
                  <a:schemeClr val="tx1"/>
                </a:solidFill>
              </a:rPr>
              <a:t>新闻资讯的设计主要是对系统所要实现的功能进行详细考虑，确定所要实现的功能后进行界面的设计，在这中间还要考虑如何可以更好的将功能及页面进行很好的结合，方便用户可以很容易明了的找到自己所需要的信息，还有系统平台后期的可操作性，通过对信息内容的详细了解进行技术的开发。</a:t>
            </a:r>
            <a:endParaRPr dirty="0" smtClean="0">
              <a:solidFill>
                <a:schemeClr val="tx1"/>
              </a:solidFill>
            </a:endParaRPr>
          </a:p>
          <a:p>
            <a:r>
              <a:rPr dirty="0" smtClean="0">
                <a:solidFill>
                  <a:schemeClr val="tx1"/>
                </a:solidFill>
              </a:rPr>
              <a:t>新闻资讯的开发利用现有的成熟技术参考，以源代码为模板，分析功能调整与新闻资讯管理的实际需求相结合，讨论了基于新闻资讯管理的使用。 </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选题背景</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42290" y="1083310"/>
            <a:ext cx="11390630" cy="2306955"/>
          </a:xfrm>
          <a:prstGeom prst="rect">
            <a:avLst/>
          </a:prstGeom>
        </p:spPr>
        <p:txBody>
          <a:bodyPr wrap="square">
            <a:spAutoFit/>
          </a:bodyPr>
          <a:lstStyle/>
          <a:p>
            <a:r>
              <a:rPr lang="zh-CN" altLang="en-US" dirty="0" smtClean="0"/>
              <a:t>互联网是人类的基本需求，特别是在现代社会，个人压力增大，社会运作节奏高，随着互联网的快速发展，用户的需求也越来越高，用户也将越来越多依靠互联网而不是自己获取信息，使得各种软件程序的开发得到了应用。</a:t>
            </a:r>
            <a:endParaRPr lang="zh-CN" altLang="en-US" dirty="0" smtClean="0"/>
          </a:p>
          <a:p>
            <a:r>
              <a:rPr lang="zh-CN" altLang="en-US" dirty="0" smtClean="0"/>
              <a:t>近年来，随着我国经济的不断发展，平台的管理制度越来越多。每个新闻资讯也都将通过计算机进行整体智能化操作，对于新闻资讯功能所牵扯的数据都是通过用户进行新闻资讯等相关的数据信息内容、并且可以进行；管理端；首页、个人中心、新闻类别管理、新闻信息管理、用户管理、管理员管理、系统管理，用户端；首页、新闻信息、我的，可以通过系统进行分配，传统的管理方式信息已经无法满足用户的需求。为此开发了本新闻资讯 ，为用户提供一个基于新闻资讯，同时方便管理员对信息进行操作。该系统满足了用户对新闻资讯信息获取的需求，并且信息可以及时、准确、有效地进行查看并且系统化、标准化和有效的工作。</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148715" y="8255"/>
            <a:ext cx="6536055"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小程序框架以及目录结构介绍</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593266" y="1119607"/>
            <a:ext cx="5080000" cy="2799715"/>
          </a:xfrm>
          <a:prstGeom prst="rect">
            <a:avLst/>
          </a:prstGeom>
          <a:noFill/>
          <a:ln w="9525">
            <a:noFill/>
          </a:ln>
        </p:spPr>
        <p:txBody>
          <a:bodyPr wrap="square">
            <a:spAutoFit/>
          </a:bodyPr>
          <a:lstStyle/>
          <a:p>
            <a:r>
              <a:rPr lang="zh-CN" altLang="en-US" sz="1600" dirty="0" smtClean="0"/>
              <a:t>整个小程序框架系统分为两部分：逻辑层和视图层。小程序开发框架的目标是通过尽可能简单、高效的方式让开发者可以在微信中开发具有原生小程序体验的服务。小程序在视图层与逻辑层间提供了数据传输和事件系统，提供了自己的视图层以及逻辑层框架，让开发者能够专注于数据与逻辑。框架的核心是一个响应的数据绑定系统，可以让数据与视图非常简单地保持同步。在逻辑层做数据修改，在视图层就会做相应的更新。框架提供了一套基础的组件，这些组件自带微信风格的样式以及特殊的逻辑，开发者可以通过组合基础组件，创建出强大的微信小程序 。</a:t>
            </a:r>
            <a:endParaRPr lang="zh-CN" alt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337310" y="57785"/>
            <a:ext cx="7626985" cy="521970"/>
          </a:xfrm>
          <a:prstGeom prst="rect">
            <a:avLst/>
          </a:prstGeom>
          <a:noFill/>
        </p:spPr>
        <p:txBody>
          <a:bodyPr wrap="square" rtlCol="0">
            <a:spAutoFit/>
          </a:bodyPr>
          <a:lstStyle/>
          <a:p>
            <a:r>
              <a:rPr lang="zh-CN" altLang="en-US" sz="2800" dirty="0" smtClean="0"/>
              <a:t>系统结构图</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366" name="对象 -2147482367"/>
          <p:cNvGraphicFramePr/>
          <p:nvPr/>
        </p:nvGraphicFramePr>
        <p:xfrm>
          <a:off x="890905" y="793115"/>
          <a:ext cx="10848340" cy="5893435"/>
        </p:xfrm>
        <a:graphic>
          <a:graphicData uri="http://schemas.openxmlformats.org/presentationml/2006/ole">
            <mc:AlternateContent xmlns:mc="http://schemas.openxmlformats.org/markup-compatibility/2006">
              <mc:Choice xmlns:v="urn:schemas-microsoft-com:vml" Requires="v">
                <p:oleObj spid="_x0000_s9" name="" r:id="rId1" imgW="30441900" imgH="19100800" progId="Visio.Drawing.15">
                  <p:embed/>
                </p:oleObj>
              </mc:Choice>
              <mc:Fallback>
                <p:oleObj name="" r:id="rId1" imgW="30441900" imgH="19100800" progId="Visio.Drawing.15">
                  <p:embed/>
                  <p:pic>
                    <p:nvPicPr>
                      <p:cNvPr id="0" name="图片 8"/>
                      <p:cNvPicPr/>
                      <p:nvPr/>
                    </p:nvPicPr>
                    <p:blipFill>
                      <a:blip r:embed="rId2"/>
                      <a:stretch>
                        <a:fillRect/>
                      </a:stretch>
                    </p:blipFill>
                    <p:spPr>
                      <a:xfrm>
                        <a:off x="890905" y="793115"/>
                        <a:ext cx="10848340" cy="589343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3722370" cy="645160"/>
          </a:xfrm>
          <a:prstGeom prst="rect">
            <a:avLst/>
          </a:prstGeom>
          <a:noFill/>
        </p:spPr>
        <p:txBody>
          <a:bodyPr wrap="square" rtlCol="0">
            <a:spAutoFit/>
          </a:bodyPr>
          <a:lstStyle/>
          <a:p>
            <a:pPr>
              <a:defRPr/>
            </a:pPr>
            <a:r>
              <a:rPr kumimoji="0" lang="zh-CN" sz="3600" b="0" i="0" kern="0" cap="none" spc="0" normalizeH="0" baseline="0" noProof="0" dirty="0" smtClean="0">
                <a:latin typeface="黑体" panose="02010609060101010101" charset="-122"/>
                <a:ea typeface="黑体" panose="02010609060101010101" charset="-122"/>
              </a:rPr>
              <a:t>管理员功能图</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371" name="对象 -2147482372"/>
          <p:cNvGraphicFramePr>
            <a:graphicFrameLocks noChangeAspect="1"/>
          </p:cNvGraphicFramePr>
          <p:nvPr/>
        </p:nvGraphicFramePr>
        <p:xfrm>
          <a:off x="461645" y="821690"/>
          <a:ext cx="10875010" cy="5781040"/>
        </p:xfrm>
        <a:graphic>
          <a:graphicData uri="http://schemas.openxmlformats.org/presentationml/2006/ole">
            <mc:AlternateContent xmlns:mc="http://schemas.openxmlformats.org/markup-compatibility/2006">
              <mc:Choice xmlns:v="urn:schemas-microsoft-com:vml" Requires="v">
                <p:oleObj spid="_x0000_s9" name="" r:id="rId1" imgW="5740400" imgH="5549900" progId="Visio.Drawing.11">
                  <p:embed/>
                </p:oleObj>
              </mc:Choice>
              <mc:Fallback>
                <p:oleObj name="" r:id="rId1" imgW="5740400" imgH="5549900" progId="Visio.Drawing.11">
                  <p:embed/>
                  <p:pic>
                    <p:nvPicPr>
                      <p:cNvPr id="0" name="图片 8"/>
                      <p:cNvPicPr/>
                      <p:nvPr/>
                    </p:nvPicPr>
                    <p:blipFill>
                      <a:blip r:embed="rId2"/>
                      <a:stretch>
                        <a:fillRect/>
                      </a:stretch>
                    </p:blipFill>
                    <p:spPr>
                      <a:xfrm>
                        <a:off x="461645" y="821690"/>
                        <a:ext cx="10875010" cy="578104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管理员登录模块</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147482358" name="图片 -2147482359"/>
          <p:cNvPicPr>
            <a:picLocks noChangeAspect="1"/>
          </p:cNvPicPr>
          <p:nvPr/>
        </p:nvPicPr>
        <p:blipFill>
          <a:blip r:embed="rId1"/>
          <a:stretch>
            <a:fillRect/>
          </a:stretch>
        </p:blipFill>
        <p:spPr>
          <a:xfrm>
            <a:off x="715645" y="821690"/>
            <a:ext cx="11031220" cy="59340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16280" y="771525"/>
            <a:ext cx="11015980" cy="2553335"/>
          </a:xfrm>
          <a:prstGeom prst="rect">
            <a:avLst/>
          </a:prstGeom>
        </p:spPr>
        <p:txBody>
          <a:bodyPr wrap="square">
            <a:spAutoFit/>
          </a:bodyPr>
          <a:lstStyle/>
          <a:p>
            <a:r>
              <a:rPr lang="en-US" sz="2000" dirty="0" smtClean="0"/>
              <a:t> </a:t>
            </a:r>
            <a:endParaRPr lang="zh-CN" altLang="en-US" sz="2000" dirty="0" smtClean="0"/>
          </a:p>
          <a:p>
            <a:r>
              <a:rPr lang="zh-CN" altLang="en-US" sz="2000" dirty="0" smtClean="0"/>
              <a:t>程序设计不能保证没有错误，这是一个开发过程，在错误或错误的过程中难以避免，这是不可避免的，但我们不能使这些错误始终存在于系统中，错误可能会造成无法估量的后果 如系统崩溃，安全信息，系统无法正常启动，导致安装用户手机屏幕等，为了避免这些问题，我们需要测试程序，并发现这些问题，并纠正它们 ，并使系统更长时间稳定成熟，本章的作用是发现这些问题，并对其进行修改，虽然耗时费力，但长期非常重要和必要 系统的开发。</a:t>
            </a:r>
            <a:endParaRPr lang="zh-CN" altLang="en-US" sz="2000" dirty="0" smtClean="0"/>
          </a:p>
          <a:p>
            <a:r>
              <a:rPr lang="zh-CN" altLang="en-US" sz="2000" dirty="0" smtClean="0"/>
              <a:t>软件测试与开发过程是一样的，都必须按照软件工程的正规原理进行，遵守管理学理论。不过，目前国内的软件测试已经积累了大量经验和方法，步骤相对成熟，软件测试的效率也越来越高。</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2204</Words>
  <Application>WPS 演示</Application>
  <PresentationFormat>自定义</PresentationFormat>
  <Paragraphs>51</Paragraphs>
  <Slides>12</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5" baseType="lpstr">
      <vt:lpstr>Arial</vt:lpstr>
      <vt:lpstr>宋体</vt:lpstr>
      <vt:lpstr>Wingdings</vt:lpstr>
      <vt:lpstr>Segoe UI Light</vt:lpstr>
      <vt:lpstr>黑体</vt:lpstr>
      <vt:lpstr>Segoe UI</vt:lpstr>
      <vt:lpstr>微软雅黑</vt:lpstr>
      <vt:lpstr>Arial Unicode MS</vt:lpstr>
      <vt:lpstr>等线</vt:lpstr>
      <vt:lpstr>Calibri</vt:lpstr>
      <vt:lpstr>office 1</vt:lpstr>
      <vt:lpstr>Visio.Drawing.15</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丘美玲</cp:lastModifiedBy>
  <cp:revision>36</cp:revision>
  <dcterms:created xsi:type="dcterms:W3CDTF">2019-12-31T02:46:00Z</dcterms:created>
  <dcterms:modified xsi:type="dcterms:W3CDTF">2021-03-03T12:59:20Z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